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18" r:id="rId16"/>
    <p:sldId id="578" r:id="rId17"/>
    <p:sldId id="581" r:id="rId18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00" d="100"/>
          <a:sy n="100" d="100"/>
        </p:scale>
        <p:origin x="-1224" y="-8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5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/>
              <a:t>December </a:t>
            </a:r>
            <a:r>
              <a:rPr lang="en-US" dirty="0"/>
              <a:t>2011</a:t>
            </a:r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  <p:sldLayoutId id="2147484701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Mar 2012)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 descr="10-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638300"/>
            <a:ext cx="8191456" cy="404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 descr="12-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5" y="1485900"/>
            <a:ext cx="7842557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2012)</a:t>
            </a:r>
            <a:endParaRPr lang="en-US" sz="1800" b="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 descr="13-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81981"/>
            <a:ext cx="7708900" cy="4523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 descr="14-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295530"/>
            <a:ext cx="7701568" cy="494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 descr="15-1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326120"/>
            <a:ext cx="7620000" cy="4789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March 2012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0563" y="1334773"/>
            <a:ext cx="7762875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99" y="1148745"/>
            <a:ext cx="7277102" cy="490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 descr="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461986"/>
            <a:ext cx="7366000" cy="485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Mar 2012)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 descr="6-0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979736"/>
            <a:ext cx="7937500" cy="3416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 descr="7-0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22" y="1473200"/>
            <a:ext cx="7858078" cy="44236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2012)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March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 descr="8-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536344"/>
            <a:ext cx="7366000" cy="4260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March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 descr="9-0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260430"/>
            <a:ext cx="7937500" cy="511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24928</TotalTime>
  <Words>199</Words>
  <Application>Microsoft Macintosh PowerPoint</Application>
  <PresentationFormat>On-screen Show (4:3)</PresentationFormat>
  <Paragraphs>62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Mar 2012)</vt:lpstr>
      <vt:lpstr>ASN ASSIGNMENTS (RIRs TO CUSTOMERS) How many ASNs has each RIR assigned by year? </vt:lpstr>
      <vt:lpstr>ASN ASSIGNMENTS (RIRs TO CUSTOMERS) How many total ASNs has each RIR assigned? (Jan 1999 – Mar 2012)</vt:lpstr>
      <vt:lpstr>4-BYTE ASN ASSIGNMENTS How many 4-byte ASNs has each RIR assigned by year?</vt:lpstr>
      <vt:lpstr>4-BYTE ASN ASSIGNMENTS How many total 4-byte ASNs has each RIR assigned? (Jan 2007 – Mar 2012)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Mar 2012)</vt:lpstr>
      <vt:lpstr>IPv6 ASSIGNMENTS RIRS TO END-USERS How many assignments have been made by each RIR by year?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Adam Gosling</cp:lastModifiedBy>
  <cp:revision>900</cp:revision>
  <cp:lastPrinted>2010-07-19T15:05:07Z</cp:lastPrinted>
  <dcterms:created xsi:type="dcterms:W3CDTF">2010-10-21T18:35:43Z</dcterms:created>
  <dcterms:modified xsi:type="dcterms:W3CDTF">2012-05-01T02:28:25Z</dcterms:modified>
  <cp:category/>
</cp:coreProperties>
</file>