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18" r:id="rId16"/>
    <p:sldId id="578" r:id="rId17"/>
    <p:sldId id="581" r:id="rId18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 snapToGrid="0">
      <p:cViewPr>
        <p:scale>
          <a:sx n="100" d="100"/>
          <a:sy n="100" d="100"/>
        </p:scale>
        <p:origin x="-504" y="-280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latin typeface="Tahoma" charset="0"/>
                <a:cs typeface="Tahoma" charset="0"/>
              </a:rPr>
              <a:t>June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5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354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354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2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0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5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374775"/>
            <a:ext cx="3975100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8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1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2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5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/>
              <a:t>June 2012</a:t>
            </a: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  <p:sldLayoutId id="2147484700" r:id="rId12"/>
    <p:sldLayoutId id="2147484701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Jun 2012)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 smtClean="0">
                <a:latin typeface="Tahoma" charset="0"/>
                <a:cs typeface="Tahoma" charset="0"/>
              </a:rPr>
              <a:t>June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638300"/>
            <a:ext cx="8191456" cy="4040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31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49388"/>
            <a:ext cx="79311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Tahoma" charset="0"/>
              </a:rPr>
              <a:t>June</a:t>
            </a:r>
            <a:r>
              <a:rPr lang="en-US" sz="1200" dirty="0" smtClean="0">
                <a:latin typeface="Tahoma" charset="0"/>
                <a:cs typeface="Tahoma" charset="0"/>
              </a:rPr>
              <a:t>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6" y="1485900"/>
            <a:ext cx="7842554" cy="47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Jun 2012)</a:t>
            </a:r>
            <a:endParaRPr lang="en-US" sz="1800" b="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Tahoma" charset="0"/>
              </a:rPr>
              <a:t>June</a:t>
            </a:r>
            <a:r>
              <a:rPr lang="en-US" sz="1200" dirty="0" smtClean="0">
                <a:latin typeface="Tahoma" charset="0"/>
                <a:cs typeface="Tahoma" charset="0"/>
              </a:rPr>
              <a:t>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81981"/>
            <a:ext cx="7708900" cy="452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Tahoma" charset="0"/>
              </a:rPr>
              <a:t>June</a:t>
            </a:r>
            <a:r>
              <a:rPr lang="en-US" sz="1200" dirty="0" smtClean="0">
                <a:latin typeface="Tahoma" charset="0"/>
                <a:cs typeface="Tahoma" charset="0"/>
              </a:rPr>
              <a:t>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295530"/>
            <a:ext cx="7701567" cy="494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Tahoma" charset="0"/>
              </a:rPr>
              <a:t>June </a:t>
            </a:r>
            <a:r>
              <a:rPr lang="en-US" sz="1200" dirty="0" smtClean="0">
                <a:latin typeface="Tahoma" charset="0"/>
                <a:cs typeface="Tahoma" charset="0"/>
              </a:rPr>
              <a:t>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326120"/>
            <a:ext cx="7620000" cy="4789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30 June 2012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err="1">
                <a:latin typeface="Century Gothic" charset="0"/>
                <a:ea typeface="ＭＳ Ｐゴシック" charset="-128"/>
                <a:cs typeface="+mn-cs"/>
              </a:rPr>
              <a:t>AfriNIC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, 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Tahoma" charset="0"/>
              </a:rPr>
              <a:t>June</a:t>
            </a:r>
            <a:r>
              <a:rPr lang="en-US" sz="1200" dirty="0" smtClean="0">
                <a:latin typeface="Tahoma" charset="0"/>
                <a:cs typeface="Tahoma" charset="0"/>
              </a:rPr>
              <a:t>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9" y="1148767"/>
            <a:ext cx="7277102" cy="490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Tahoma" charset="0"/>
              </a:rPr>
              <a:t>June</a:t>
            </a:r>
            <a:r>
              <a:rPr lang="en-US" sz="1200" dirty="0" smtClean="0">
                <a:latin typeface="Tahoma" charset="0"/>
                <a:cs typeface="Tahoma" charset="0"/>
              </a:rPr>
              <a:t>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461986"/>
            <a:ext cx="7366000" cy="4853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Jun 2012)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 smtClean="0">
                <a:latin typeface="Tahoma" charset="0"/>
                <a:cs typeface="Tahoma" charset="0"/>
              </a:rPr>
              <a:t>June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79736"/>
            <a:ext cx="7937499" cy="3416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2" y="1473200"/>
            <a:ext cx="7858078" cy="44236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Jun 2012)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 smtClean="0">
                <a:latin typeface="Tahoma" charset="0"/>
                <a:cs typeface="Tahoma" charset="0"/>
              </a:rPr>
              <a:t>June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536344"/>
            <a:ext cx="7365999" cy="4260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Tahoma" charset="0"/>
              </a:rPr>
              <a:t>June</a:t>
            </a:r>
            <a:r>
              <a:rPr lang="en-US" sz="1200" dirty="0" smtClean="0">
                <a:latin typeface="Tahoma" charset="0"/>
                <a:cs typeface="Tahoma" charset="0"/>
              </a:rPr>
              <a:t>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1260430"/>
            <a:ext cx="7937498" cy="5117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25164</TotalTime>
  <Words>199</Words>
  <Application>Microsoft Macintosh PowerPoint</Application>
  <PresentationFormat>On-screen Show (4:3)</PresentationFormat>
  <Paragraphs>62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Jun 2012)</vt:lpstr>
      <vt:lpstr>ASN ASSIGNMENTS (RIRs TO CUSTOMERS) How many ASNs has each RIR assigned by year? </vt:lpstr>
      <vt:lpstr>ASN ASSIGNMENTS (RIRs TO CUSTOMERS) How many total ASNs has each RIR assigned? (Jan 1999 – Jun 2012)</vt:lpstr>
      <vt:lpstr>4-BYTE ASN ASSIGNMENTS How many 4-byte ASNs has each RIR assigned by year?</vt:lpstr>
      <vt:lpstr>4-BYTE ASN ASSIGNMENTS How many total 4-byte ASNs has each RIR assigned? (Jan 2007 – Jun 2012)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Jun 2012)</vt:lpstr>
      <vt:lpstr>IPv6 ASSIGNMENTS RIRS TO END-USERS How many assignments have been made by each RIR by year?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administrator</cp:lastModifiedBy>
  <cp:revision>919</cp:revision>
  <cp:lastPrinted>2010-07-19T15:05:07Z</cp:lastPrinted>
  <dcterms:created xsi:type="dcterms:W3CDTF">2010-10-21T18:35:43Z</dcterms:created>
  <dcterms:modified xsi:type="dcterms:W3CDTF">2012-07-19T16:41:32Z</dcterms:modified>
  <cp:category/>
</cp:coreProperties>
</file>