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95" d="100"/>
          <a:sy n="95" d="100"/>
        </p:scale>
        <p:origin x="-416" y="-9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 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Dec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" y="1638891"/>
            <a:ext cx="8189048" cy="403974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" y="1486530"/>
            <a:ext cx="8019521" cy="481801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9" y="1781982"/>
            <a:ext cx="7399143" cy="434215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" y="1125130"/>
            <a:ext cx="7714570" cy="526916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Dec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7" y="1893408"/>
            <a:ext cx="7263668" cy="44984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0" y="1326967"/>
            <a:ext cx="7168396" cy="478740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December 2015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0" y="1274367"/>
            <a:ext cx="7629888" cy="514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4" y="1461986"/>
            <a:ext cx="7365989" cy="485395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Dec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" y="1980213"/>
            <a:ext cx="7935266" cy="341506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5" y="1340872"/>
            <a:ext cx="8064126" cy="453963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8" y="1538214"/>
            <a:ext cx="7359521" cy="425653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4" y="1260797"/>
            <a:ext cx="7936348" cy="511655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28057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2015)</vt:lpstr>
      <vt:lpstr>ASN ASSIGNMENTS (RIRs TO CUSTOMERS) How many ASNs has each RIR assigned by year? </vt:lpstr>
      <vt:lpstr>ASN ASSIGNMENTS (RIRs TO CUSTOMERS) How many total ASNs has each RIR assigned? (Jan 1999 – Dec 2015)</vt:lpstr>
      <vt:lpstr>4-BYTE ASN ASSIGNMENTS How many 4-byte ASNs has each RIR assigned by year?</vt:lpstr>
      <vt:lpstr>4-BYTE ASN ASSIGNMENTS How many total 4-byte ASNs has each RIR assigned? (Jan 2007 – Dec 2015)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Dec 2015)</vt:lpstr>
      <vt:lpstr>IPv6 ASSIGNMENTS RIRS TO END-USERS How many assignments have been made by each RIR by year?</vt:lpstr>
      <vt:lpstr>IPv6 ASSIGNMENTS  (RIRs TO END-USERS)  How many total assignments have been made by each RIR? (Jan 2002 – Dec 2015)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1248</cp:revision>
  <cp:lastPrinted>2010-07-19T15:05:07Z</cp:lastPrinted>
  <dcterms:created xsi:type="dcterms:W3CDTF">2010-10-21T18:35:43Z</dcterms:created>
  <dcterms:modified xsi:type="dcterms:W3CDTF">2016-01-14T18:03:07Z</dcterms:modified>
  <cp:category/>
</cp:coreProperties>
</file>