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5264" y="-217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2013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December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December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December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December 2013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Dec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" y="1638300"/>
            <a:ext cx="8191448" cy="404092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8" y="1485900"/>
            <a:ext cx="7842549" cy="4711696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6" y="1781982"/>
            <a:ext cx="7399150" cy="434215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7" y="1352266"/>
            <a:ext cx="7265174" cy="496222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Dec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" y="1780828"/>
            <a:ext cx="7267489" cy="450083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9" y="1326120"/>
            <a:ext cx="7170940" cy="4789102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</a:t>
            </a:r>
            <a:r>
              <a:rPr lang="en-US" sz="2800" b="1" dirty="0" smtClean="0">
                <a:latin typeface="Century Gothic" charset="0"/>
              </a:rPr>
              <a:t>December 2013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273791"/>
            <a:ext cx="7631604" cy="514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2" y="1461986"/>
            <a:ext cx="7365995" cy="485396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Dec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979736"/>
            <a:ext cx="7937489" cy="3416023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5" y="1473200"/>
            <a:ext cx="7858071" cy="442364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" y="1536344"/>
            <a:ext cx="7365994" cy="426028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2" y="1260430"/>
            <a:ext cx="7937494" cy="511729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December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26679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2013)</vt:lpstr>
      <vt:lpstr>ASN ASSIGNMENTS (RIRs TO CUSTOMERS) How many ASNs has each RIR assigned by year? </vt:lpstr>
      <vt:lpstr>ASN ASSIGNMENTS (RIRs TO CUSTOMERS) How many total ASNs has each RIR assigned? (Jan 1999 – Dec 2013)</vt:lpstr>
      <vt:lpstr>4-BYTE ASN ASSIGNMENTS How many 4-byte ASNs has each RIR assigned by year?</vt:lpstr>
      <vt:lpstr>4-BYTE ASN ASSIGNMENTS How many total 4-byte ASNs has each RIR assigned? (Jan 2007 – Dec 2013)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Dec 2013)</vt:lpstr>
      <vt:lpstr>IPv6 ASSIGNMENTS RIRS TO END-USERS How many assignments have been made by each RIR by year?</vt:lpstr>
      <vt:lpstr>IPv6 ASSIGNMENTS  (RIRs TO END-USERS)  How many total assignments have been made by each RIR? (Jan 2002 – Dec 2013)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German Valdez</cp:lastModifiedBy>
  <cp:revision>1079</cp:revision>
  <cp:lastPrinted>2010-07-19T15:05:07Z</cp:lastPrinted>
  <dcterms:created xsi:type="dcterms:W3CDTF">2010-10-21T18:35:43Z</dcterms:created>
  <dcterms:modified xsi:type="dcterms:W3CDTF">2014-02-06T01:10:39Z</dcterms:modified>
  <cp:category/>
</cp:coreProperties>
</file>