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880" y="-8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June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7" y="1638300"/>
            <a:ext cx="8191442" cy="404092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0" y="1485899"/>
            <a:ext cx="8021624" cy="481928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June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8" y="1781982"/>
            <a:ext cx="7399145" cy="434215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7" y="1102851"/>
            <a:ext cx="7714571" cy="52691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June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9" y="1892227"/>
            <a:ext cx="7267484" cy="450083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1" y="1326120"/>
            <a:ext cx="7170935" cy="478909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June 2015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5" y="1273791"/>
            <a:ext cx="7631599" cy="514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1461986"/>
            <a:ext cx="7365991" cy="485395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June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7" y="1979736"/>
            <a:ext cx="7937482" cy="341602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3" y="1339520"/>
            <a:ext cx="8068931" cy="454234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June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" y="1536344"/>
            <a:ext cx="7365989" cy="426027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4" y="1260430"/>
            <a:ext cx="7937489" cy="51172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28007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June 2015)</vt:lpstr>
      <vt:lpstr>ASN ASSIGNMENTS (RIRs TO CUSTOMERS) How many ASNs has each RIR assigned by year? </vt:lpstr>
      <vt:lpstr>ASN ASSIGNMENTS (RIRs TO CUSTOMERS) How many total ASNs has each RIR assigned? (Jan 1999 – June 2015)</vt:lpstr>
      <vt:lpstr>4-BYTE ASN ASSIGNMENTS How many 4-byte ASNs has each RIR assigned by year?</vt:lpstr>
      <vt:lpstr>4-BYTE ASN ASSIGNMENTS How many total 4-byte ASNs has each RIR assigned? (Jan 2007 – June 2015)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June 2015)</vt:lpstr>
      <vt:lpstr>IPv6 ASSIGNMENTS RIRS TO END-USERS How many assignments have been made by each RIR by year?</vt:lpstr>
      <vt:lpstr>IPv6 ASSIGNMENTS  (RIRs TO END-USERS)  How many total assignments have been made by each RIR? (Jan 2002 – June 2015)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1217</cp:revision>
  <cp:lastPrinted>2010-07-19T15:05:07Z</cp:lastPrinted>
  <dcterms:created xsi:type="dcterms:W3CDTF">2010-10-21T18:35:43Z</dcterms:created>
  <dcterms:modified xsi:type="dcterms:W3CDTF">2015-07-23T21:31:19Z</dcterms:modified>
  <cp:category/>
</cp:coreProperties>
</file>