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 snapToGrid="0">
      <p:cViewPr>
        <p:scale>
          <a:sx n="114" d="100"/>
          <a:sy n="114" d="100"/>
        </p:scale>
        <p:origin x="-80" y="-80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2015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2015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March 2015)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6" y="1638300"/>
            <a:ext cx="8191444" cy="4040925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63" y="1550269"/>
            <a:ext cx="7931150" cy="43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0" y="1485899"/>
            <a:ext cx="8021624" cy="4819283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62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Mar 2015)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7" y="1781982"/>
            <a:ext cx="7399147" cy="434215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7" y="1102851"/>
            <a:ext cx="7714572" cy="5269168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65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Mar 2015)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9" y="1892227"/>
            <a:ext cx="7267484" cy="450083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2015</a:t>
            </a: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1" y="1326120"/>
            <a:ext cx="7170935" cy="47891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2015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31 March 2015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entury Gothic" charset="0"/>
                <a:ea typeface="ＭＳ Ｐゴシック" charset="-128"/>
                <a:cs typeface="+mn-cs"/>
              </a:rPr>
              <a:t>AFRINIC, 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2015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5" y="1273791"/>
            <a:ext cx="7631599" cy="5147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3" y="1461986"/>
            <a:ext cx="7365991" cy="485395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Mar 2015)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6" y="1979736"/>
            <a:ext cx="7937485" cy="341602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3" y="1339520"/>
            <a:ext cx="8068931" cy="4542343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Mar 2015)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4" y="1536344"/>
            <a:ext cx="7365989" cy="4260278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4" y="1260430"/>
            <a:ext cx="7937489" cy="5117293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27989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Mar 2015)</vt:lpstr>
      <vt:lpstr>ASN ASSIGNMENTS (RIRs TO CUSTOMERS) How many ASNs has each RIR assigned by year? </vt:lpstr>
      <vt:lpstr>ASN ASSIGNMENTS (RIRs TO CUSTOMERS) How many total ASNs has each RIR assigned? (Jan 1999 – Mar 2015)</vt:lpstr>
      <vt:lpstr>4-BYTE ASN ASSIGNMENTS How many 4-byte ASNs has each RIR assigned by year?</vt:lpstr>
      <vt:lpstr>4-BYTE ASN ASSIGNMENTS How many total 4-byte ASNs has each RIR assigned? (Jan 2007 – March 2015)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Mar 2015)</vt:lpstr>
      <vt:lpstr>IPv6 ASSIGNMENTS RIRS TO END-USERS How many assignments have been made by each RIR by year?</vt:lpstr>
      <vt:lpstr>IPv6 ASSIGNMENTS  (RIRs TO END-USERS)  How many total assignments have been made by each RIR? (Jan 2002 – Mar 2015)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Leslie Nobile</cp:lastModifiedBy>
  <cp:revision>1201</cp:revision>
  <cp:lastPrinted>2010-07-19T15:05:07Z</cp:lastPrinted>
  <dcterms:created xsi:type="dcterms:W3CDTF">2010-10-21T18:35:43Z</dcterms:created>
  <dcterms:modified xsi:type="dcterms:W3CDTF">2015-04-13T00:50:38Z</dcterms:modified>
  <cp:category/>
</cp:coreProperties>
</file>