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52" r:id="rId1"/>
    <p:sldMasterId id="2147483650" r:id="rId2"/>
  </p:sldMasterIdLst>
  <p:notesMasterIdLst>
    <p:notesMasterId r:id="rId13"/>
  </p:notesMasterIdLst>
  <p:handoutMasterIdLst>
    <p:handoutMasterId r:id="rId14"/>
  </p:handoutMasterIdLst>
  <p:sldIdLst>
    <p:sldId id="263" r:id="rId3"/>
    <p:sldId id="298" r:id="rId4"/>
    <p:sldId id="286" r:id="rId5"/>
    <p:sldId id="450" r:id="rId6"/>
    <p:sldId id="454" r:id="rId7"/>
    <p:sldId id="452" r:id="rId8"/>
    <p:sldId id="258" r:id="rId9"/>
    <p:sldId id="260" r:id="rId10"/>
    <p:sldId id="453" r:id="rId11"/>
    <p:sldId id="276" r:id="rId12"/>
  </p:sldIdLst>
  <p:sldSz cx="12192000"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3F"/>
    <a:srgbClr val="85AEC3"/>
    <a:srgbClr val="E8F0F4"/>
    <a:srgbClr val="02576C"/>
    <a:srgbClr val="F9FBFC"/>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1"/>
    <p:restoredTop sz="94624"/>
  </p:normalViewPr>
  <p:slideViewPr>
    <p:cSldViewPr snapToGrid="0" snapToObjects="1">
      <p:cViewPr>
        <p:scale>
          <a:sx n="123" d="100"/>
          <a:sy n="123" d="100"/>
        </p:scale>
        <p:origin x="144" y="28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1" d="100"/>
          <a:sy n="81" d="100"/>
        </p:scale>
        <p:origin x="397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17.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14ED0D-F5D1-9DBF-265A-C60426BEEA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D0A96F-F0DA-9FB9-1B39-476A806DDB1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53727-825B-4579-B2D2-28E963CA6EF3}" type="datetimeFigureOut">
              <a:rPr lang="en-US" smtClean="0"/>
              <a:t>10/29/25</a:t>
            </a:fld>
            <a:endParaRPr lang="en-US"/>
          </a:p>
        </p:txBody>
      </p:sp>
      <p:sp>
        <p:nvSpPr>
          <p:cNvPr id="4" name="Footer Placeholder 3">
            <a:extLst>
              <a:ext uri="{FF2B5EF4-FFF2-40B4-BE49-F238E27FC236}">
                <a16:creationId xmlns:a16="http://schemas.microsoft.com/office/drawing/2014/main" id="{45ABBDA2-AE81-86B4-85DA-6F13FAE45F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B037ADB-B039-9EA6-1413-3CBCCF4BE17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888F3A-FF27-487A-BB05-6D4A913AF70E}" type="slidenum">
              <a:rPr lang="en-US" smtClean="0"/>
              <a:t>‹#›</a:t>
            </a:fld>
            <a:endParaRPr lang="en-US"/>
          </a:p>
        </p:txBody>
      </p:sp>
    </p:spTree>
    <p:custDataLst>
      <p:tags r:id="rId2"/>
    </p:custDataLst>
    <p:extLst>
      <p:ext uri="{BB962C8B-B14F-4D97-AF65-F5344CB8AC3E}">
        <p14:creationId xmlns:p14="http://schemas.microsoft.com/office/powerpoint/2010/main" val="2355175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93D5F-2CF1-3946-ABE8-83B2752FF7AC}" type="datetimeFigureOut">
              <a:rPr lang="en-US" smtClean="0"/>
              <a:t>10/29/25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98B602-B379-C74F-9981-1B25859665C4}" type="slidenum">
              <a:rPr lang="en-US" smtClean="0"/>
              <a:t>‹#›</a:t>
            </a:fld>
            <a:endParaRPr lang="en-US"/>
          </a:p>
        </p:txBody>
      </p:sp>
    </p:spTree>
    <p:extLst>
      <p:ext uri="{BB962C8B-B14F-4D97-AF65-F5344CB8AC3E}">
        <p14:creationId xmlns:p14="http://schemas.microsoft.com/office/powerpoint/2010/main" val="3577674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BADDD-72EE-70F4-3604-269DDFBB7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3BA11-6FE1-5F72-99BF-9C089A2B8270}"/>
              </a:ext>
            </a:extLst>
          </p:cNvPr>
          <p:cNvSpPr>
            <a:spLocks noGrp="1" noRot="1" noChangeAspect="1"/>
          </p:cNvSpPr>
          <p:nvPr>
            <p:ph type="sldImg"/>
          </p:nvPr>
        </p:nvSpPr>
        <p:spPr>
          <a:xfrm>
            <a:off x="381000" y="685800"/>
            <a:ext cx="6096000" cy="3429000"/>
          </a:xfrm>
        </p:spPr>
        <p:txBody>
          <a:bodyPr/>
          <a:lstStyle/>
          <a:p>
            <a:endParaRPr lang="en-GB"/>
          </a:p>
        </p:txBody>
      </p:sp>
      <p:sp>
        <p:nvSpPr>
          <p:cNvPr id="3" name="Notes Placeholder 2">
            <a:extLst>
              <a:ext uri="{FF2B5EF4-FFF2-40B4-BE49-F238E27FC236}">
                <a16:creationId xmlns:a16="http://schemas.microsoft.com/office/drawing/2014/main" id="{1A6D469A-25B9-34E0-01DF-1D229F2106D3}"/>
              </a:ext>
            </a:extLst>
          </p:cNvPr>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Although there is probably multiple areas that would benefit from better coordination and collaboration among the five RIRs in the RPKI space, there are a couple of challenges that we are aware of that make the RPKI Program particularly important. We know that there is some diversity and inconsistency in the way the five RPKI systems have been implemented, and the features and related services offered and how they are made available. This is pictured for example by the annex in the MANRS document on requirements and standards for operators of RPKI services, where it’s shown that not all the RIRs comply with all those requirements and standards. (The </a:t>
            </a:r>
            <a:r>
              <a:rPr lang="en-AU" sz="1800" dirty="0">
                <a:effectLst/>
                <a:latin typeface="Aptos" panose="020B0004020202020204" pitchFamily="34" charset="0"/>
                <a:ea typeface="Aptos" panose="020B0004020202020204" pitchFamily="34" charset="0"/>
                <a:cs typeface="Times New Roman" panose="02020603050405020304" pitchFamily="18" charset="0"/>
              </a:rPr>
              <a:t>table is out of date. The SG we will be providing MANRS with an updated version)</a:t>
            </a:r>
            <a:endParaRPr lang="en-US" dirty="0"/>
          </a:p>
          <a:p>
            <a:endParaRPr lang="en-US" dirty="0"/>
          </a:p>
          <a:p>
            <a:endParaRPr lang="en-US" dirty="0"/>
          </a:p>
          <a:p>
            <a:r>
              <a:rPr lang="en-US" dirty="0"/>
              <a:t>We know that there is some diversity and inconsistency in the way the five RPKI systems have been implemented, and the features and related services offered and how they are made available.</a:t>
            </a:r>
          </a:p>
        </p:txBody>
      </p:sp>
      <p:sp>
        <p:nvSpPr>
          <p:cNvPr id="4" name="Slide Number Placeholder 3">
            <a:extLst>
              <a:ext uri="{FF2B5EF4-FFF2-40B4-BE49-F238E27FC236}">
                <a16:creationId xmlns:a16="http://schemas.microsoft.com/office/drawing/2014/main" id="{192DB4A4-2A21-069C-DEF6-1397523510D8}"/>
              </a:ext>
            </a:extLst>
          </p:cNvPr>
          <p:cNvSpPr>
            <a:spLocks noGrp="1"/>
          </p:cNvSpPr>
          <p:nvPr>
            <p:ph type="sldNum" sz="quarter" idx="5"/>
          </p:nvPr>
        </p:nvSpPr>
        <p:spPr/>
        <p:txBody>
          <a:bodyPr/>
          <a:lstStyle/>
          <a:p>
            <a:fld id="{65EF9534-C49E-D546-A8F6-4C72A1655172}" type="slidenum">
              <a:rPr lang="en-US" smtClean="0"/>
              <a:t>4</a:t>
            </a:fld>
            <a:endParaRPr lang="en-US"/>
          </a:p>
        </p:txBody>
      </p:sp>
    </p:spTree>
    <p:extLst>
      <p:ext uri="{BB962C8B-B14F-4D97-AF65-F5344CB8AC3E}">
        <p14:creationId xmlns:p14="http://schemas.microsoft.com/office/powerpoint/2010/main" val="333250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6709B-F9E9-CE85-5013-307AD32B3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A58A88-AF04-C78B-6FCF-979B211A3407}"/>
              </a:ext>
            </a:extLst>
          </p:cNvPr>
          <p:cNvSpPr>
            <a:spLocks noGrp="1" noRot="1" noChangeAspect="1"/>
          </p:cNvSpPr>
          <p:nvPr>
            <p:ph type="sldImg"/>
          </p:nvPr>
        </p:nvSpPr>
        <p:spPr>
          <a:xfrm>
            <a:off x="381000" y="685800"/>
            <a:ext cx="6096000" cy="3429000"/>
          </a:xfrm>
        </p:spPr>
        <p:txBody>
          <a:bodyPr/>
          <a:lstStyle/>
          <a:p>
            <a:endParaRPr lang="en-GB"/>
          </a:p>
        </p:txBody>
      </p:sp>
      <p:sp>
        <p:nvSpPr>
          <p:cNvPr id="3" name="Notes Placeholder 2">
            <a:extLst>
              <a:ext uri="{FF2B5EF4-FFF2-40B4-BE49-F238E27FC236}">
                <a16:creationId xmlns:a16="http://schemas.microsoft.com/office/drawing/2014/main" id="{05C6C821-893C-E245-4254-31199CEA5FC8}"/>
              </a:ext>
            </a:extLst>
          </p:cNvPr>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dirty="0"/>
              <a:t>Although there is probably multiple areas that would benefit from better coordination and collaboration among the five RIRs in the RPKI space, there are a couple of challenges that we are aware of that make the RPKI Program particularly important. We know that there is some diversity and inconsistency in the way the five RPKI systems have been implemented, and the features and related services offered and how they are made available. This is pictured for example by the annex in the MANRS document on requirements and standards for operators of RPKI services, where it’s shown that not all the RIRs comply with all those requirements and standards. (The </a:t>
            </a:r>
            <a:r>
              <a:rPr lang="en-AU" sz="1800" dirty="0">
                <a:effectLst/>
                <a:latin typeface="Aptos" panose="020B0004020202020204" pitchFamily="34" charset="0"/>
                <a:ea typeface="Aptos" panose="020B0004020202020204" pitchFamily="34" charset="0"/>
                <a:cs typeface="Times New Roman" panose="02020603050405020304" pitchFamily="18" charset="0"/>
              </a:rPr>
              <a:t>table is out of date. The SG we will be providing MANRS with an updated version)</a:t>
            </a:r>
            <a:endParaRPr lang="en-US" dirty="0"/>
          </a:p>
          <a:p>
            <a:endParaRPr lang="en-US" dirty="0"/>
          </a:p>
          <a:p>
            <a:endParaRPr lang="en-US" dirty="0"/>
          </a:p>
          <a:p>
            <a:r>
              <a:rPr lang="en-US" dirty="0"/>
              <a:t>We know that there is some diversity and inconsistency in the way the five RPKI systems have been implemented, and the features and related services offered and how they are made available.</a:t>
            </a:r>
          </a:p>
        </p:txBody>
      </p:sp>
      <p:sp>
        <p:nvSpPr>
          <p:cNvPr id="4" name="Slide Number Placeholder 3">
            <a:extLst>
              <a:ext uri="{FF2B5EF4-FFF2-40B4-BE49-F238E27FC236}">
                <a16:creationId xmlns:a16="http://schemas.microsoft.com/office/drawing/2014/main" id="{C748A8C5-6C05-C986-7DA7-107D91A375D6}"/>
              </a:ext>
            </a:extLst>
          </p:cNvPr>
          <p:cNvSpPr>
            <a:spLocks noGrp="1"/>
          </p:cNvSpPr>
          <p:nvPr>
            <p:ph type="sldNum" sz="quarter" idx="5"/>
          </p:nvPr>
        </p:nvSpPr>
        <p:spPr/>
        <p:txBody>
          <a:bodyPr/>
          <a:lstStyle/>
          <a:p>
            <a:fld id="{65EF9534-C49E-D546-A8F6-4C72A1655172}" type="slidenum">
              <a:rPr lang="en-US" smtClean="0"/>
              <a:t>5</a:t>
            </a:fld>
            <a:endParaRPr lang="en-US"/>
          </a:p>
        </p:txBody>
      </p:sp>
    </p:spTree>
    <p:extLst>
      <p:ext uri="{BB962C8B-B14F-4D97-AF65-F5344CB8AC3E}">
        <p14:creationId xmlns:p14="http://schemas.microsoft.com/office/powerpoint/2010/main" val="168108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4e528adc22_1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4e528adc22_1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4e528adc22_1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4e528adc22_1_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ASPA Verification for routes from customers is fairly straight forward. There MUST NOT be any NOT Provider in the path.</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Title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BB806D-29A4-614A-4098-B05DD191575E}"/>
              </a:ext>
            </a:extLst>
          </p:cNvPr>
          <p:cNvSpPr/>
          <p:nvPr userDrawn="1"/>
        </p:nvSpPr>
        <p:spPr>
          <a:xfrm>
            <a:off x="-10756" y="0"/>
            <a:ext cx="12202756" cy="6867625"/>
          </a:xfrm>
          <a:prstGeom prst="rect">
            <a:avLst/>
          </a:prstGeom>
          <a:gradFill flip="none" rotWithShape="1">
            <a:gsLst>
              <a:gs pos="3670">
                <a:schemeClr val="bg2">
                  <a:alpha val="94000"/>
                </a:schemeClr>
              </a:gs>
              <a:gs pos="48000">
                <a:schemeClr val="bg2">
                  <a:alpha val="91000"/>
                </a:schemeClr>
              </a:gs>
              <a:gs pos="98000">
                <a:schemeClr val="accent1">
                  <a:lumMod val="20000"/>
                  <a:lumOff val="80000"/>
                  <a:alpha val="94000"/>
                </a:schemeClr>
              </a:gs>
              <a:gs pos="71000">
                <a:schemeClr val="bg2">
                  <a:alpha val="85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hasCustomPrompt="1"/>
          </p:nvPr>
        </p:nvSpPr>
        <p:spPr>
          <a:xfrm>
            <a:off x="337351" y="1825625"/>
            <a:ext cx="11016449" cy="4175680"/>
          </a:xfrm>
          <a:prstGeom prst="rect">
            <a:avLst/>
          </a:prstGeom>
        </p:spPr>
        <p:txBody>
          <a:bodyPr>
            <a:normAutofit/>
          </a:bodyPr>
          <a:lstStyle>
            <a:lvl1pPr marL="0" indent="0">
              <a:lnSpc>
                <a:spcPct val="100000"/>
              </a:lnSpc>
              <a:buNone/>
              <a:defRPr sz="3600">
                <a:latin typeface="+mn-lt"/>
                <a:cs typeface="Arial" panose="020B0604020202020204" pitchFamily="34" charset="0"/>
              </a:defRPr>
            </a:lvl1pPr>
            <a:lvl2pPr>
              <a:lnSpc>
                <a:spcPct val="100000"/>
              </a:lnSpc>
              <a:defRPr sz="3200">
                <a:latin typeface="Arial" panose="020B0604020202020204" pitchFamily="34" charset="0"/>
                <a:cs typeface="Arial" panose="020B0604020202020204" pitchFamily="34" charset="0"/>
              </a:defRPr>
            </a:lvl2pPr>
            <a:lvl3pPr>
              <a:lnSpc>
                <a:spcPct val="100000"/>
              </a:lnSpc>
              <a:defRPr sz="3200">
                <a:latin typeface="Arial" panose="020B0604020202020204" pitchFamily="34" charset="0"/>
                <a:cs typeface="Arial" panose="020B0604020202020204" pitchFamily="34" charset="0"/>
              </a:defRPr>
            </a:lvl3pPr>
            <a:lvl4pPr>
              <a:lnSpc>
                <a:spcPct val="100000"/>
              </a:lnSpc>
              <a:defRPr sz="2800">
                <a:latin typeface="Arial" panose="020B0604020202020204" pitchFamily="34" charset="0"/>
                <a:cs typeface="Arial" panose="020B0604020202020204" pitchFamily="34" charset="0"/>
              </a:defRPr>
            </a:lvl4pPr>
            <a:lvl5pPr>
              <a:lnSpc>
                <a:spcPct val="100000"/>
              </a:lnSpc>
              <a:defRPr sz="2400">
                <a:latin typeface="Arial" panose="020B0604020202020204" pitchFamily="34" charset="0"/>
                <a:cs typeface="Arial" panose="020B0604020202020204" pitchFamily="34" charset="0"/>
              </a:defRPr>
            </a:lvl5pPr>
          </a:lstStyle>
          <a:p>
            <a:pPr lvl="0"/>
            <a:r>
              <a:rPr lang="en-US" dirty="0"/>
              <a:t>Click to add Content</a:t>
            </a:r>
          </a:p>
        </p:txBody>
      </p:sp>
      <p:sp>
        <p:nvSpPr>
          <p:cNvPr id="16" name="Title 1">
            <a:extLst>
              <a:ext uri="{FF2B5EF4-FFF2-40B4-BE49-F238E27FC236}">
                <a16:creationId xmlns:a16="http://schemas.microsoft.com/office/drawing/2014/main" id="{37F7CF81-1792-4089-8395-19D5D357ADA6}"/>
              </a:ext>
            </a:extLst>
          </p:cNvPr>
          <p:cNvSpPr>
            <a:spLocks noGrp="1"/>
          </p:cNvSpPr>
          <p:nvPr>
            <p:ph type="title"/>
          </p:nvPr>
        </p:nvSpPr>
        <p:spPr>
          <a:xfrm>
            <a:off x="337351" y="365126"/>
            <a:ext cx="10056223" cy="679904"/>
          </a:xfrm>
          <a:prstGeom prst="rect">
            <a:avLst/>
          </a:prstGeom>
        </p:spPr>
        <p:txBody>
          <a:bodyPr anchor="b"/>
          <a:lstStyle>
            <a:lvl1pPr>
              <a:defRPr sz="4000">
                <a:solidFill>
                  <a:schemeClr val="accent1"/>
                </a:solidFill>
                <a:latin typeface="+mj-lt"/>
              </a:defRPr>
            </a:lvl1pPr>
          </a:lstStyle>
          <a:p>
            <a:r>
              <a:rPr lang="en-US" dirty="0"/>
              <a:t>Click to edit Master title style</a:t>
            </a:r>
          </a:p>
        </p:txBody>
      </p:sp>
      <p:grpSp>
        <p:nvGrpSpPr>
          <p:cNvPr id="9" name="Group 8">
            <a:extLst>
              <a:ext uri="{FF2B5EF4-FFF2-40B4-BE49-F238E27FC236}">
                <a16:creationId xmlns:a16="http://schemas.microsoft.com/office/drawing/2014/main" id="{45946959-6705-CD0D-303C-49BE8E1B7A05}"/>
              </a:ext>
            </a:extLst>
          </p:cNvPr>
          <p:cNvGrpSpPr/>
          <p:nvPr userDrawn="1"/>
        </p:nvGrpSpPr>
        <p:grpSpPr>
          <a:xfrm>
            <a:off x="-1" y="1144527"/>
            <a:ext cx="5877017" cy="110532"/>
            <a:chOff x="0" y="1064628"/>
            <a:chExt cx="4784020" cy="110532"/>
          </a:xfrm>
        </p:grpSpPr>
        <p:sp>
          <p:nvSpPr>
            <p:cNvPr id="10" name="Rectangle 9">
              <a:extLst>
                <a:ext uri="{FF2B5EF4-FFF2-40B4-BE49-F238E27FC236}">
                  <a16:creationId xmlns:a16="http://schemas.microsoft.com/office/drawing/2014/main" id="{5FAC03BE-C9E1-4995-12DE-4FBB3FA5F94C}"/>
                </a:ext>
              </a:extLst>
            </p:cNvPr>
            <p:cNvSpPr/>
            <p:nvPr userDrawn="1"/>
          </p:nvSpPr>
          <p:spPr>
            <a:xfrm>
              <a:off x="0" y="1080706"/>
              <a:ext cx="4728754" cy="78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0465F4A-29E2-AD09-5737-4F0E70A2370C}"/>
                </a:ext>
              </a:extLst>
            </p:cNvPr>
            <p:cNvSpPr/>
            <p:nvPr userDrawn="1"/>
          </p:nvSpPr>
          <p:spPr>
            <a:xfrm flipH="1">
              <a:off x="4673488" y="1064628"/>
              <a:ext cx="110532" cy="110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22743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or Graph Dark Backgroun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28E661-9F2D-B2A7-06A6-36F9CDBC551D}"/>
              </a:ext>
            </a:extLst>
          </p:cNvPr>
          <p:cNvSpPr/>
          <p:nvPr userDrawn="1"/>
        </p:nvSpPr>
        <p:spPr>
          <a:xfrm>
            <a:off x="-13648" y="0"/>
            <a:ext cx="12192000" cy="6858000"/>
          </a:xfrm>
          <a:prstGeom prst="rect">
            <a:avLst/>
          </a:prstGeom>
          <a:solidFill>
            <a:schemeClr val="accent1">
              <a:alpha val="93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6A76BC-BBB8-D038-BA26-569EE05BE5CF}"/>
              </a:ext>
            </a:extLst>
          </p:cNvPr>
          <p:cNvSpPr>
            <a:spLocks noGrp="1"/>
          </p:cNvSpPr>
          <p:nvPr>
            <p:ph type="title" hasCustomPrompt="1"/>
          </p:nvPr>
        </p:nvSpPr>
        <p:spPr>
          <a:xfrm>
            <a:off x="658906" y="365125"/>
            <a:ext cx="10694894" cy="984063"/>
          </a:xfrm>
          <a:prstGeom prst="rect">
            <a:avLst/>
          </a:prstGeom>
        </p:spPr>
        <p:txBody>
          <a:bodyPr/>
          <a:lstStyle>
            <a:lvl1pPr>
              <a:defRPr>
                <a:solidFill>
                  <a:schemeClr val="bg1"/>
                </a:solidFill>
              </a:defRPr>
            </a:lvl1pPr>
          </a:lstStyle>
          <a:p>
            <a:r>
              <a:rPr lang="en-US" dirty="0"/>
              <a:t>Click to edit title of the chart</a:t>
            </a:r>
          </a:p>
        </p:txBody>
      </p:sp>
      <p:sp>
        <p:nvSpPr>
          <p:cNvPr id="4" name="Chart Placeholder 3">
            <a:extLst>
              <a:ext uri="{FF2B5EF4-FFF2-40B4-BE49-F238E27FC236}">
                <a16:creationId xmlns:a16="http://schemas.microsoft.com/office/drawing/2014/main" id="{929C62FA-CB7B-7861-FE93-D1C69C81A0FF}"/>
              </a:ext>
            </a:extLst>
          </p:cNvPr>
          <p:cNvSpPr>
            <a:spLocks noGrp="1"/>
          </p:cNvSpPr>
          <p:nvPr>
            <p:ph type="chart" sz="quarter" idx="10"/>
          </p:nvPr>
        </p:nvSpPr>
        <p:spPr>
          <a:xfrm>
            <a:off x="619124" y="1582738"/>
            <a:ext cx="10734675" cy="5105400"/>
          </a:xfrm>
          <a:prstGeom prst="rect">
            <a:avLst/>
          </a:prstGeom>
        </p:spPr>
        <p:txBody>
          <a:bodyPr/>
          <a:lstStyle>
            <a:lvl1pPr>
              <a:defRPr>
                <a:solidFill>
                  <a:schemeClr val="bg1"/>
                </a:solidFill>
              </a:defRPr>
            </a:lvl1pPr>
          </a:lstStyle>
          <a:p>
            <a:endParaRPr lang="en-US" dirty="0"/>
          </a:p>
        </p:txBody>
      </p:sp>
    </p:spTree>
    <p:custDataLst>
      <p:tags r:id="rId1"/>
    </p:custDataLst>
    <p:extLst>
      <p:ext uri="{BB962C8B-B14F-4D97-AF65-F5344CB8AC3E}">
        <p14:creationId xmlns:p14="http://schemas.microsoft.com/office/powerpoint/2010/main" val="999859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 Column text">
  <p:cSld name="1 Column text">
    <p:bg>
      <p:bgPr>
        <a:solidFill>
          <a:schemeClr val="lt2"/>
        </a:solidFill>
        <a:effectLst/>
      </p:bgPr>
    </p:bg>
    <p:spTree>
      <p:nvGrpSpPr>
        <p:cNvPr id="1" name="Shape 21"/>
        <p:cNvGrpSpPr/>
        <p:nvPr/>
      </p:nvGrpSpPr>
      <p:grpSpPr>
        <a:xfrm>
          <a:off x="0" y="0"/>
          <a:ext cx="0" cy="0"/>
          <a:chOff x="0" y="0"/>
          <a:chExt cx="0" cy="0"/>
        </a:xfrm>
      </p:grpSpPr>
      <p:sp>
        <p:nvSpPr>
          <p:cNvPr id="22" name="Google Shape;22;p3"/>
          <p:cNvSpPr/>
          <p:nvPr/>
        </p:nvSpPr>
        <p:spPr>
          <a:xfrm>
            <a:off x="10433" y="0"/>
            <a:ext cx="12192000" cy="960000"/>
          </a:xfrm>
          <a:prstGeom prst="rect">
            <a:avLst/>
          </a:prstGeom>
          <a:solidFill>
            <a:schemeClr val="lt1"/>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23" name="Google Shape;23;p3"/>
          <p:cNvSpPr txBox="1">
            <a:spLocks noGrp="1"/>
          </p:cNvSpPr>
          <p:nvPr>
            <p:ph type="title"/>
          </p:nvPr>
        </p:nvSpPr>
        <p:spPr>
          <a:xfrm>
            <a:off x="415600" y="292800"/>
            <a:ext cx="10271600" cy="332399"/>
          </a:xfrm>
          <a:prstGeom prst="rect">
            <a:avLst/>
          </a:prstGeom>
          <a:noFill/>
          <a:ln>
            <a:noFill/>
          </a:ln>
        </p:spPr>
        <p:txBody>
          <a:bodyPr spcFirstLastPara="1" wrap="square" lIns="0" tIns="0" rIns="0" bIns="0" anchor="t" anchorCtr="0">
            <a:spAutoFit/>
          </a:bodyPr>
          <a:lstStyle>
            <a:lvl1pPr lvl="0" rtl="0">
              <a:spcBef>
                <a:spcPts val="0"/>
              </a:spcBef>
              <a:spcAft>
                <a:spcPts val="0"/>
              </a:spcAft>
              <a:buClr>
                <a:srgbClr val="25316A"/>
              </a:buClr>
              <a:buSzPts val="1800"/>
              <a:buFont typeface="Verdana"/>
              <a:buNone/>
              <a:defRPr sz="2400" b="1">
                <a:solidFill>
                  <a:srgbClr val="25316A"/>
                </a:solidFill>
                <a:latin typeface="Verdana"/>
                <a:ea typeface="Verdana"/>
                <a:cs typeface="Verdana"/>
                <a:sym typeface="Verdana"/>
              </a:defRPr>
            </a:lvl1pPr>
            <a:lvl2pPr lvl="1" rtl="0">
              <a:spcBef>
                <a:spcPts val="0"/>
              </a:spcBef>
              <a:spcAft>
                <a:spcPts val="0"/>
              </a:spcAft>
              <a:buClr>
                <a:schemeClr val="dk1"/>
              </a:buClr>
              <a:buSzPts val="2800"/>
              <a:buNone/>
              <a:defRPr sz="3733">
                <a:solidFill>
                  <a:schemeClr val="dk1"/>
                </a:solidFill>
              </a:defRPr>
            </a:lvl2pPr>
            <a:lvl3pPr lvl="2" rtl="0">
              <a:spcBef>
                <a:spcPts val="0"/>
              </a:spcBef>
              <a:spcAft>
                <a:spcPts val="0"/>
              </a:spcAft>
              <a:buClr>
                <a:schemeClr val="dk1"/>
              </a:buClr>
              <a:buSzPts val="2800"/>
              <a:buNone/>
              <a:defRPr sz="3733">
                <a:solidFill>
                  <a:schemeClr val="dk1"/>
                </a:solidFill>
              </a:defRPr>
            </a:lvl3pPr>
            <a:lvl4pPr lvl="3" rtl="0">
              <a:spcBef>
                <a:spcPts val="0"/>
              </a:spcBef>
              <a:spcAft>
                <a:spcPts val="0"/>
              </a:spcAft>
              <a:buClr>
                <a:schemeClr val="dk1"/>
              </a:buClr>
              <a:buSzPts val="2800"/>
              <a:buNone/>
              <a:defRPr sz="3733">
                <a:solidFill>
                  <a:schemeClr val="dk1"/>
                </a:solidFill>
              </a:defRPr>
            </a:lvl4pPr>
            <a:lvl5pPr lvl="4" rtl="0">
              <a:spcBef>
                <a:spcPts val="0"/>
              </a:spcBef>
              <a:spcAft>
                <a:spcPts val="0"/>
              </a:spcAft>
              <a:buClr>
                <a:schemeClr val="dk1"/>
              </a:buClr>
              <a:buSzPts val="2800"/>
              <a:buNone/>
              <a:defRPr sz="3733">
                <a:solidFill>
                  <a:schemeClr val="dk1"/>
                </a:solidFill>
              </a:defRPr>
            </a:lvl5pPr>
            <a:lvl6pPr lvl="5" rtl="0">
              <a:spcBef>
                <a:spcPts val="0"/>
              </a:spcBef>
              <a:spcAft>
                <a:spcPts val="0"/>
              </a:spcAft>
              <a:buClr>
                <a:schemeClr val="dk1"/>
              </a:buClr>
              <a:buSzPts val="2800"/>
              <a:buNone/>
              <a:defRPr sz="3733">
                <a:solidFill>
                  <a:schemeClr val="dk1"/>
                </a:solidFill>
              </a:defRPr>
            </a:lvl6pPr>
            <a:lvl7pPr lvl="6" rtl="0">
              <a:spcBef>
                <a:spcPts val="0"/>
              </a:spcBef>
              <a:spcAft>
                <a:spcPts val="0"/>
              </a:spcAft>
              <a:buClr>
                <a:schemeClr val="dk1"/>
              </a:buClr>
              <a:buSzPts val="2800"/>
              <a:buNone/>
              <a:defRPr sz="3733">
                <a:solidFill>
                  <a:schemeClr val="dk1"/>
                </a:solidFill>
              </a:defRPr>
            </a:lvl7pPr>
            <a:lvl8pPr lvl="7" rtl="0">
              <a:spcBef>
                <a:spcPts val="0"/>
              </a:spcBef>
              <a:spcAft>
                <a:spcPts val="0"/>
              </a:spcAft>
              <a:buClr>
                <a:schemeClr val="dk1"/>
              </a:buClr>
              <a:buSzPts val="2800"/>
              <a:buNone/>
              <a:defRPr sz="3733">
                <a:solidFill>
                  <a:schemeClr val="dk1"/>
                </a:solidFill>
              </a:defRPr>
            </a:lvl8pPr>
            <a:lvl9pPr lvl="8" rtl="0">
              <a:spcBef>
                <a:spcPts val="0"/>
              </a:spcBef>
              <a:spcAft>
                <a:spcPts val="0"/>
              </a:spcAft>
              <a:buClr>
                <a:schemeClr val="dk1"/>
              </a:buClr>
              <a:buSzPts val="2800"/>
              <a:buNone/>
              <a:defRPr sz="3733">
                <a:solidFill>
                  <a:schemeClr val="dk1"/>
                </a:solidFill>
              </a:defRPr>
            </a:lvl9pPr>
          </a:lstStyle>
          <a:p>
            <a:endParaRPr/>
          </a:p>
        </p:txBody>
      </p:sp>
      <p:sp>
        <p:nvSpPr>
          <p:cNvPr id="24" name="Google Shape;24;p3"/>
          <p:cNvSpPr txBox="1">
            <a:spLocks noGrp="1"/>
          </p:cNvSpPr>
          <p:nvPr>
            <p:ph type="sldNum" idx="12"/>
          </p:nvPr>
        </p:nvSpPr>
        <p:spPr>
          <a:xfrm>
            <a:off x="11102396" y="6334853"/>
            <a:ext cx="731600" cy="524800"/>
          </a:xfrm>
          <a:prstGeom prst="rect">
            <a:avLst/>
          </a:prstGeom>
          <a:noFill/>
          <a:ln>
            <a:noFill/>
          </a:ln>
        </p:spPr>
        <p:txBody>
          <a:bodyPr spcFirstLastPara="1" wrap="square" lIns="0" tIns="0" rIns="0" bIns="0" anchor="ctr" anchorCtr="0">
            <a:normAutofit/>
          </a:bodyPr>
          <a:lstStyle>
            <a:lvl1pPr lvl="0" algn="r" rtl="0">
              <a:buNone/>
              <a:defRPr sz="933" b="1">
                <a:solidFill>
                  <a:srgbClr val="25316A"/>
                </a:solidFill>
                <a:latin typeface="Verdana"/>
                <a:ea typeface="Verdana"/>
                <a:cs typeface="Verdana"/>
                <a:sym typeface="Verdana"/>
              </a:defRPr>
            </a:lvl1pPr>
            <a:lvl2pPr lvl="1" algn="r" rtl="0">
              <a:buNone/>
              <a:defRPr sz="933" b="1">
                <a:solidFill>
                  <a:srgbClr val="25316A"/>
                </a:solidFill>
                <a:latin typeface="Verdana"/>
                <a:ea typeface="Verdana"/>
                <a:cs typeface="Verdana"/>
                <a:sym typeface="Verdana"/>
              </a:defRPr>
            </a:lvl2pPr>
            <a:lvl3pPr lvl="2" algn="r" rtl="0">
              <a:buNone/>
              <a:defRPr sz="933" b="1">
                <a:solidFill>
                  <a:srgbClr val="25316A"/>
                </a:solidFill>
                <a:latin typeface="Verdana"/>
                <a:ea typeface="Verdana"/>
                <a:cs typeface="Verdana"/>
                <a:sym typeface="Verdana"/>
              </a:defRPr>
            </a:lvl3pPr>
            <a:lvl4pPr lvl="3" algn="r" rtl="0">
              <a:buNone/>
              <a:defRPr sz="933" b="1">
                <a:solidFill>
                  <a:srgbClr val="25316A"/>
                </a:solidFill>
                <a:latin typeface="Verdana"/>
                <a:ea typeface="Verdana"/>
                <a:cs typeface="Verdana"/>
                <a:sym typeface="Verdana"/>
              </a:defRPr>
            </a:lvl4pPr>
            <a:lvl5pPr lvl="4" algn="r" rtl="0">
              <a:buNone/>
              <a:defRPr sz="933" b="1">
                <a:solidFill>
                  <a:srgbClr val="25316A"/>
                </a:solidFill>
                <a:latin typeface="Verdana"/>
                <a:ea typeface="Verdana"/>
                <a:cs typeface="Verdana"/>
                <a:sym typeface="Verdana"/>
              </a:defRPr>
            </a:lvl5pPr>
            <a:lvl6pPr lvl="5" algn="r" rtl="0">
              <a:buNone/>
              <a:defRPr sz="933" b="1">
                <a:solidFill>
                  <a:srgbClr val="25316A"/>
                </a:solidFill>
                <a:latin typeface="Verdana"/>
                <a:ea typeface="Verdana"/>
                <a:cs typeface="Verdana"/>
                <a:sym typeface="Verdana"/>
              </a:defRPr>
            </a:lvl6pPr>
            <a:lvl7pPr lvl="6" algn="r" rtl="0">
              <a:buNone/>
              <a:defRPr sz="933" b="1">
                <a:solidFill>
                  <a:srgbClr val="25316A"/>
                </a:solidFill>
                <a:latin typeface="Verdana"/>
                <a:ea typeface="Verdana"/>
                <a:cs typeface="Verdana"/>
                <a:sym typeface="Verdana"/>
              </a:defRPr>
            </a:lvl7pPr>
            <a:lvl8pPr lvl="7" algn="r" rtl="0">
              <a:buNone/>
              <a:defRPr sz="933" b="1">
                <a:solidFill>
                  <a:srgbClr val="25316A"/>
                </a:solidFill>
                <a:latin typeface="Verdana"/>
                <a:ea typeface="Verdana"/>
                <a:cs typeface="Verdana"/>
                <a:sym typeface="Verdana"/>
              </a:defRPr>
            </a:lvl8pPr>
            <a:lvl9pPr lvl="8" algn="r" rtl="0">
              <a:buNone/>
              <a:defRPr sz="933" b="1">
                <a:solidFill>
                  <a:srgbClr val="25316A"/>
                </a:solidFill>
                <a:latin typeface="Verdana"/>
                <a:ea typeface="Verdana"/>
                <a:cs typeface="Verdana"/>
                <a:sym typeface="Verdana"/>
              </a:defRPr>
            </a:lvl9pPr>
          </a:lstStyle>
          <a:p>
            <a:fld id="{00000000-1234-1234-1234-123412341234}" type="slidenum">
              <a:rPr lang="en-GB" smtClean="0"/>
              <a:pPr/>
              <a:t>‹#›</a:t>
            </a:fld>
            <a:endParaRPr lang="en-GB"/>
          </a:p>
        </p:txBody>
      </p:sp>
      <p:sp>
        <p:nvSpPr>
          <p:cNvPr id="25" name="Google Shape;25;p3"/>
          <p:cNvSpPr txBox="1">
            <a:spLocks noGrp="1"/>
          </p:cNvSpPr>
          <p:nvPr>
            <p:ph type="subTitle" idx="1"/>
          </p:nvPr>
        </p:nvSpPr>
        <p:spPr>
          <a:xfrm>
            <a:off x="415600" y="1397000"/>
            <a:ext cx="7623600" cy="374400"/>
          </a:xfrm>
          <a:prstGeom prst="rect">
            <a:avLst/>
          </a:prstGeom>
        </p:spPr>
        <p:txBody>
          <a:bodyPr spcFirstLastPara="1" wrap="square" lIns="0" tIns="0" rIns="0" bIns="0" anchor="t" anchorCtr="0">
            <a:normAutofit/>
          </a:bodyPr>
          <a:lstStyle>
            <a:lvl1pPr lvl="0" rtl="0">
              <a:spcBef>
                <a:spcPts val="0"/>
              </a:spcBef>
              <a:spcAft>
                <a:spcPts val="0"/>
              </a:spcAft>
              <a:buClr>
                <a:srgbClr val="F26738"/>
              </a:buClr>
              <a:buSzPts val="1600"/>
              <a:buNone/>
              <a:defRPr sz="2133">
                <a:solidFill>
                  <a:srgbClr val="F26738"/>
                </a:solidFill>
              </a:defRPr>
            </a:lvl1pPr>
            <a:lvl2pPr lvl="1" rtl="0">
              <a:spcBef>
                <a:spcPts val="0"/>
              </a:spcBef>
              <a:spcAft>
                <a:spcPts val="0"/>
              </a:spcAft>
              <a:buSzPts val="1600"/>
              <a:buNone/>
              <a:defRPr/>
            </a:lvl2pPr>
            <a:lvl3pPr lvl="2" rtl="0">
              <a:spcBef>
                <a:spcPts val="0"/>
              </a:spcBef>
              <a:spcAft>
                <a:spcPts val="0"/>
              </a:spcAft>
              <a:buSzPts val="1600"/>
              <a:buNone/>
              <a:defRPr sz="2133"/>
            </a:lvl3pPr>
            <a:lvl4pPr lvl="3" rtl="0">
              <a:spcBef>
                <a:spcPts val="0"/>
              </a:spcBef>
              <a:spcAft>
                <a:spcPts val="0"/>
              </a:spcAft>
              <a:buSzPts val="1600"/>
              <a:buNone/>
              <a:defRPr sz="2133"/>
            </a:lvl4pPr>
            <a:lvl5pPr lvl="4" rtl="0">
              <a:spcBef>
                <a:spcPts val="0"/>
              </a:spcBef>
              <a:spcAft>
                <a:spcPts val="0"/>
              </a:spcAft>
              <a:buSzPts val="1600"/>
              <a:buNone/>
              <a:defRPr sz="2133"/>
            </a:lvl5pPr>
            <a:lvl6pPr lvl="5" rtl="0">
              <a:spcBef>
                <a:spcPts val="0"/>
              </a:spcBef>
              <a:spcAft>
                <a:spcPts val="0"/>
              </a:spcAft>
              <a:buSzPts val="1600"/>
              <a:buNone/>
              <a:defRPr sz="2133"/>
            </a:lvl6pPr>
            <a:lvl7pPr lvl="6" rtl="0">
              <a:spcBef>
                <a:spcPts val="0"/>
              </a:spcBef>
              <a:spcAft>
                <a:spcPts val="0"/>
              </a:spcAft>
              <a:buSzPts val="1600"/>
              <a:buNone/>
              <a:defRPr sz="2133"/>
            </a:lvl7pPr>
            <a:lvl8pPr lvl="7" rtl="0">
              <a:spcBef>
                <a:spcPts val="0"/>
              </a:spcBef>
              <a:spcAft>
                <a:spcPts val="0"/>
              </a:spcAft>
              <a:buSzPts val="1600"/>
              <a:buNone/>
              <a:defRPr sz="2133"/>
            </a:lvl8pPr>
            <a:lvl9pPr lvl="8" rtl="0">
              <a:spcBef>
                <a:spcPts val="0"/>
              </a:spcBef>
              <a:spcAft>
                <a:spcPts val="0"/>
              </a:spcAft>
              <a:buSzPts val="1600"/>
              <a:buNone/>
              <a:defRPr sz="2133"/>
            </a:lvl9pPr>
          </a:lstStyle>
          <a:p>
            <a:endParaRPr/>
          </a:p>
        </p:txBody>
      </p:sp>
      <p:sp>
        <p:nvSpPr>
          <p:cNvPr id="26" name="Google Shape;26;p3"/>
          <p:cNvSpPr txBox="1"/>
          <p:nvPr/>
        </p:nvSpPr>
        <p:spPr>
          <a:xfrm>
            <a:off x="415600" y="2006600"/>
            <a:ext cx="7191600" cy="1765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endParaRPr sz="2400">
              <a:solidFill>
                <a:srgbClr val="25316A"/>
              </a:solidFill>
              <a:latin typeface="Verdana"/>
              <a:ea typeface="Verdana"/>
              <a:cs typeface="Verdana"/>
              <a:sym typeface="Verdana"/>
            </a:endParaRPr>
          </a:p>
        </p:txBody>
      </p:sp>
      <p:sp>
        <p:nvSpPr>
          <p:cNvPr id="27" name="Google Shape;27;p3"/>
          <p:cNvSpPr txBox="1">
            <a:spLocks noGrp="1"/>
          </p:cNvSpPr>
          <p:nvPr>
            <p:ph type="body" idx="2"/>
          </p:nvPr>
        </p:nvSpPr>
        <p:spPr>
          <a:xfrm>
            <a:off x="415600" y="1930400"/>
            <a:ext cx="11322400" cy="4133200"/>
          </a:xfrm>
          <a:prstGeom prst="rect">
            <a:avLst/>
          </a:prstGeom>
        </p:spPr>
        <p:txBody>
          <a:bodyPr spcFirstLastPara="1" wrap="square" lIns="0" tIns="0" rIns="0" bIns="0" anchor="t" anchorCtr="0">
            <a:normAutofit/>
          </a:bodyPr>
          <a:lstStyle>
            <a:lvl1pPr marL="609585" lvl="0" indent="-423323" rtl="0">
              <a:lnSpc>
                <a:spcPct val="100000"/>
              </a:lnSpc>
              <a:spcBef>
                <a:spcPts val="0"/>
              </a:spcBef>
              <a:spcAft>
                <a:spcPts val="0"/>
              </a:spcAft>
              <a:buSzPts val="1400"/>
              <a:buChar char="●"/>
              <a:defRPr sz="1867" b="0"/>
            </a:lvl1pPr>
            <a:lvl2pPr marL="1219170" lvl="1" indent="-423323" rtl="0">
              <a:lnSpc>
                <a:spcPct val="100000"/>
              </a:lnSpc>
              <a:spcBef>
                <a:spcPts val="0"/>
              </a:spcBef>
              <a:spcAft>
                <a:spcPts val="0"/>
              </a:spcAft>
              <a:buSzPts val="1400"/>
              <a:buChar char="○"/>
              <a:defRPr sz="1867" b="0"/>
            </a:lvl2pPr>
            <a:lvl3pPr marL="1828754" lvl="2" indent="-423323" rtl="0">
              <a:lnSpc>
                <a:spcPct val="100000"/>
              </a:lnSpc>
              <a:spcBef>
                <a:spcPts val="0"/>
              </a:spcBef>
              <a:spcAft>
                <a:spcPts val="0"/>
              </a:spcAft>
              <a:buSzPts val="1400"/>
              <a:buChar char="■"/>
              <a:defRPr/>
            </a:lvl3pPr>
            <a:lvl4pPr marL="2438339" lvl="3" indent="-406390" rtl="0">
              <a:lnSpc>
                <a:spcPct val="100000"/>
              </a:lnSpc>
              <a:spcBef>
                <a:spcPts val="0"/>
              </a:spcBef>
              <a:spcAft>
                <a:spcPts val="0"/>
              </a:spcAft>
              <a:buSzPts val="1200"/>
              <a:buChar char="●"/>
              <a:defRPr sz="1600"/>
            </a:lvl4pPr>
            <a:lvl5pPr marL="3047924" lvl="4" indent="-397923" rtl="0">
              <a:lnSpc>
                <a:spcPct val="100000"/>
              </a:lnSpc>
              <a:spcBef>
                <a:spcPts val="0"/>
              </a:spcBef>
              <a:spcAft>
                <a:spcPts val="0"/>
              </a:spcAft>
              <a:buSzPts val="1100"/>
              <a:buChar char="○"/>
              <a:defRPr sz="1467"/>
            </a:lvl5pPr>
            <a:lvl6pPr marL="3657509" lvl="5" indent="-372524" rtl="0">
              <a:lnSpc>
                <a:spcPct val="100000"/>
              </a:lnSpc>
              <a:spcBef>
                <a:spcPts val="0"/>
              </a:spcBef>
              <a:spcAft>
                <a:spcPts val="0"/>
              </a:spcAft>
              <a:buSzPts val="800"/>
              <a:buChar char="■"/>
              <a:defRPr sz="1067"/>
            </a:lvl6pPr>
            <a:lvl7pPr marL="4267093" lvl="6" indent="-372524" rtl="0">
              <a:lnSpc>
                <a:spcPct val="100000"/>
              </a:lnSpc>
              <a:spcBef>
                <a:spcPts val="0"/>
              </a:spcBef>
              <a:spcAft>
                <a:spcPts val="0"/>
              </a:spcAft>
              <a:buSzPts val="800"/>
              <a:buChar char="●"/>
              <a:defRPr sz="1067"/>
            </a:lvl7pPr>
            <a:lvl8pPr marL="4876678" lvl="7" indent="-372524" rtl="0">
              <a:lnSpc>
                <a:spcPct val="100000"/>
              </a:lnSpc>
              <a:spcBef>
                <a:spcPts val="0"/>
              </a:spcBef>
              <a:spcAft>
                <a:spcPts val="0"/>
              </a:spcAft>
              <a:buSzPts val="800"/>
              <a:buChar char="○"/>
              <a:defRPr sz="1067"/>
            </a:lvl8pPr>
            <a:lvl9pPr marL="5486263" lvl="8" indent="-372524" rtl="0">
              <a:lnSpc>
                <a:spcPct val="100000"/>
              </a:lnSpc>
              <a:spcBef>
                <a:spcPts val="0"/>
              </a:spcBef>
              <a:spcAft>
                <a:spcPts val="0"/>
              </a:spcAft>
              <a:buSzPts val="800"/>
              <a:buChar char="■"/>
              <a:defRPr sz="1067"/>
            </a:lvl9pPr>
          </a:lstStyle>
          <a:p>
            <a:endParaRPr/>
          </a:p>
        </p:txBody>
      </p:sp>
      <p:pic>
        <p:nvPicPr>
          <p:cNvPr id="28" name="Google Shape;28;p3"/>
          <p:cNvPicPr preferRelativeResize="0"/>
          <p:nvPr/>
        </p:nvPicPr>
        <p:blipFill>
          <a:blip r:embed="rId2">
            <a:alphaModFix/>
          </a:blip>
          <a:stretch>
            <a:fillRect/>
          </a:stretch>
        </p:blipFill>
        <p:spPr>
          <a:xfrm>
            <a:off x="11263917" y="195517"/>
            <a:ext cx="568960" cy="568960"/>
          </a:xfrm>
          <a:prstGeom prst="rect">
            <a:avLst/>
          </a:prstGeom>
          <a:noFill/>
          <a:ln>
            <a:noFill/>
          </a:ln>
        </p:spPr>
      </p:pic>
      <p:grpSp>
        <p:nvGrpSpPr>
          <p:cNvPr id="29" name="Google Shape;29;p3"/>
          <p:cNvGrpSpPr/>
          <p:nvPr/>
        </p:nvGrpSpPr>
        <p:grpSpPr>
          <a:xfrm>
            <a:off x="0" y="6462867"/>
            <a:ext cx="4546800" cy="268800"/>
            <a:chOff x="0" y="4847150"/>
            <a:chExt cx="3410100" cy="201600"/>
          </a:xfrm>
        </p:grpSpPr>
        <p:grpSp>
          <p:nvGrpSpPr>
            <p:cNvPr id="30" name="Google Shape;30;p3"/>
            <p:cNvGrpSpPr/>
            <p:nvPr/>
          </p:nvGrpSpPr>
          <p:grpSpPr>
            <a:xfrm>
              <a:off x="0" y="4847150"/>
              <a:ext cx="3410100" cy="201600"/>
              <a:chOff x="0" y="4847150"/>
              <a:chExt cx="3410100" cy="201600"/>
            </a:xfrm>
          </p:grpSpPr>
          <p:sp>
            <p:nvSpPr>
              <p:cNvPr id="31" name="Google Shape;31;p3"/>
              <p:cNvSpPr/>
              <p:nvPr/>
            </p:nvSpPr>
            <p:spPr>
              <a:xfrm>
                <a:off x="157200" y="4847150"/>
                <a:ext cx="3252900" cy="201600"/>
              </a:xfrm>
              <a:prstGeom prst="rect">
                <a:avLst/>
              </a:prstGeom>
              <a:solidFill>
                <a:srgbClr val="151F4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Verdana"/>
                  <a:ea typeface="Verdana"/>
                  <a:cs typeface="Verdana"/>
                  <a:sym typeface="Verdana"/>
                </a:endParaRPr>
              </a:p>
            </p:txBody>
          </p:sp>
          <p:sp>
            <p:nvSpPr>
              <p:cNvPr id="32" name="Google Shape;32;p3"/>
              <p:cNvSpPr/>
              <p:nvPr/>
            </p:nvSpPr>
            <p:spPr>
              <a:xfrm>
                <a:off x="0" y="4847150"/>
                <a:ext cx="157200" cy="201600"/>
              </a:xfrm>
              <a:prstGeom prst="rect">
                <a:avLst/>
              </a:prstGeom>
              <a:solidFill>
                <a:srgbClr val="F2673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latin typeface="Verdana"/>
                  <a:ea typeface="Verdana"/>
                  <a:cs typeface="Verdana"/>
                  <a:sym typeface="Verdana"/>
                </a:endParaRPr>
              </a:p>
            </p:txBody>
          </p:sp>
        </p:grpSp>
        <p:sp>
          <p:nvSpPr>
            <p:cNvPr id="33" name="Google Shape;33;p3"/>
            <p:cNvSpPr txBox="1"/>
            <p:nvPr/>
          </p:nvSpPr>
          <p:spPr>
            <a:xfrm>
              <a:off x="332400" y="4880825"/>
              <a:ext cx="2991900" cy="153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dk1"/>
                </a:buClr>
                <a:buSzPts val="1100"/>
                <a:buFont typeface="Arial"/>
                <a:buNone/>
              </a:pPr>
              <a:r>
                <a:rPr lang="en-GB" sz="1067" b="1">
                  <a:solidFill>
                    <a:schemeClr val="lt1"/>
                  </a:solidFill>
                  <a:latin typeface="Verdana"/>
                  <a:ea typeface="Verdana"/>
                  <a:cs typeface="Verdana"/>
                  <a:sym typeface="Verdana"/>
                </a:rPr>
                <a:t>Tim Bruijnzeels | RIPE 91 | </a:t>
              </a:r>
              <a:r>
                <a:rPr lang="en-GB" sz="1067">
                  <a:solidFill>
                    <a:schemeClr val="lt1"/>
                  </a:solidFill>
                  <a:latin typeface="Verdana"/>
                  <a:ea typeface="Verdana"/>
                  <a:cs typeface="Verdana"/>
                  <a:sym typeface="Verdana"/>
                </a:rPr>
                <a:t>22 October 2025</a:t>
              </a:r>
              <a:endParaRPr sz="1067">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067" b="1">
                <a:solidFill>
                  <a:schemeClr val="lt1"/>
                </a:solidFill>
                <a:latin typeface="Verdana"/>
                <a:ea typeface="Verdana"/>
                <a:cs typeface="Verdana"/>
                <a:sym typeface="Verdana"/>
              </a:endParaRPr>
            </a:p>
            <a:p>
              <a:pPr marL="0" lvl="0" indent="0" algn="l" rtl="0">
                <a:spcBef>
                  <a:spcPts val="0"/>
                </a:spcBef>
                <a:spcAft>
                  <a:spcPts val="0"/>
                </a:spcAft>
                <a:buClr>
                  <a:schemeClr val="dk1"/>
                </a:buClr>
                <a:buSzPts val="1100"/>
                <a:buFont typeface="Arial"/>
                <a:buNone/>
              </a:pPr>
              <a:endParaRPr sz="1067" b="1">
                <a:solidFill>
                  <a:schemeClr val="lt1"/>
                </a:solidFill>
                <a:latin typeface="Verdana"/>
                <a:ea typeface="Verdana"/>
                <a:cs typeface="Verdana"/>
                <a:sym typeface="Verdana"/>
              </a:endParaRPr>
            </a:p>
            <a:p>
              <a:pPr marL="0" lvl="0" indent="0" algn="l" rtl="0">
                <a:spcBef>
                  <a:spcPts val="0"/>
                </a:spcBef>
                <a:spcAft>
                  <a:spcPts val="0"/>
                </a:spcAft>
                <a:buNone/>
              </a:pPr>
              <a:endParaRPr sz="1067" b="1">
                <a:solidFill>
                  <a:schemeClr val="lt1"/>
                </a:solidFill>
                <a:latin typeface="Verdana"/>
                <a:ea typeface="Verdana"/>
                <a:cs typeface="Verdana"/>
                <a:sym typeface="Verdana"/>
              </a:endParaRPr>
            </a:p>
          </p:txBody>
        </p:sp>
      </p:grpSp>
    </p:spTree>
    <p:extLst>
      <p:ext uri="{BB962C8B-B14F-4D97-AF65-F5344CB8AC3E}">
        <p14:creationId xmlns:p14="http://schemas.microsoft.com/office/powerpoint/2010/main" val="285150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99DDD-B302-5345-91FE-D1156B900E2A}"/>
              </a:ext>
            </a:extLst>
          </p:cNvPr>
          <p:cNvSpPr>
            <a:spLocks noGrp="1"/>
          </p:cNvSpPr>
          <p:nvPr>
            <p:ph type="ctrTitle" hasCustomPrompt="1"/>
          </p:nvPr>
        </p:nvSpPr>
        <p:spPr>
          <a:xfrm>
            <a:off x="108229" y="2858155"/>
            <a:ext cx="9538897" cy="1688981"/>
          </a:xfrm>
          <a:prstGeom prst="rect">
            <a:avLst/>
          </a:prstGeom>
        </p:spPr>
        <p:txBody>
          <a:bodyPr anchor="b">
            <a:normAutofit/>
          </a:bodyPr>
          <a:lstStyle>
            <a:lvl1pPr algn="ctr">
              <a:defRPr sz="5400" b="1" i="0">
                <a:solidFill>
                  <a:schemeClr val="bg1"/>
                </a:solidFill>
                <a:latin typeface="+mj-lt"/>
                <a:cs typeface="Arial Black" panose="020B0604020202020204" pitchFamily="34" charset="0"/>
              </a:defRPr>
            </a:lvl1pPr>
          </a:lstStyle>
          <a:p>
            <a:r>
              <a:rPr lang="en-US" dirty="0"/>
              <a:t>Click to edit title</a:t>
            </a:r>
          </a:p>
        </p:txBody>
      </p:sp>
      <p:sp>
        <p:nvSpPr>
          <p:cNvPr id="8" name="Text Placeholder 7">
            <a:extLst>
              <a:ext uri="{FF2B5EF4-FFF2-40B4-BE49-F238E27FC236}">
                <a16:creationId xmlns:a16="http://schemas.microsoft.com/office/drawing/2014/main" id="{57C40E33-9C8A-B54D-B306-2FE0919F360F}"/>
              </a:ext>
            </a:extLst>
          </p:cNvPr>
          <p:cNvSpPr>
            <a:spLocks noGrp="1"/>
          </p:cNvSpPr>
          <p:nvPr>
            <p:ph type="body" sz="quarter" idx="10" hasCustomPrompt="1"/>
          </p:nvPr>
        </p:nvSpPr>
        <p:spPr>
          <a:xfrm>
            <a:off x="940775" y="4872227"/>
            <a:ext cx="8081325" cy="820346"/>
          </a:xfrm>
          <a:prstGeom prst="rect">
            <a:avLst/>
          </a:prstGeom>
        </p:spPr>
        <p:txBody>
          <a:bodyPr lIns="91440" tIns="45720" rIns="91440" bIns="45720" anchor="ctr">
            <a:normAutofit/>
          </a:bodyPr>
          <a:lstStyle>
            <a:lvl1pPr marL="0" indent="0" algn="ctr">
              <a:buNone/>
              <a:defRPr sz="3600" b="1" i="0">
                <a:solidFill>
                  <a:schemeClr val="bg1"/>
                </a:solidFill>
                <a:latin typeface="+mj-lt"/>
                <a:cs typeface="Arial Black" panose="020B0604020202020204" pitchFamily="34" charset="0"/>
              </a:defRPr>
            </a:lvl1pPr>
            <a:lvl2pPr marL="457200" indent="0" algn="l">
              <a:buFont typeface="Arial" panose="020B0604020202020204" pitchFamily="34" charset="0"/>
              <a:buNone/>
              <a:defRPr sz="4800" b="1">
                <a:solidFill>
                  <a:schemeClr val="bg1"/>
                </a:solidFill>
                <a:latin typeface="Arial" panose="020B0604020202020204" pitchFamily="34" charset="0"/>
                <a:cs typeface="Arial" panose="020B0604020202020204" pitchFamily="34" charset="0"/>
              </a:defRPr>
            </a:lvl2pPr>
            <a:lvl3pPr marL="914400" indent="0">
              <a:buNone/>
              <a:defRPr/>
            </a:lvl3pPr>
            <a:lvl4pPr marL="1371600" indent="0">
              <a:buNone/>
              <a:defRPr/>
            </a:lvl4pPr>
          </a:lstStyle>
          <a:p>
            <a:pPr lvl="0"/>
            <a:r>
              <a:rPr lang="en-US" dirty="0"/>
              <a:t>Click to edit subheading</a:t>
            </a:r>
          </a:p>
        </p:txBody>
      </p:sp>
      <p:cxnSp>
        <p:nvCxnSpPr>
          <p:cNvPr id="39" name="Straight Connector 38">
            <a:extLst>
              <a:ext uri="{FF2B5EF4-FFF2-40B4-BE49-F238E27FC236}">
                <a16:creationId xmlns:a16="http://schemas.microsoft.com/office/drawing/2014/main" id="{3EB83582-B6ED-2116-3DCF-28FA61EC284E}"/>
              </a:ext>
            </a:extLst>
          </p:cNvPr>
          <p:cNvCxnSpPr/>
          <p:nvPr userDrawn="1"/>
        </p:nvCxnSpPr>
        <p:spPr>
          <a:xfrm>
            <a:off x="1964212" y="4724943"/>
            <a:ext cx="6045958" cy="0"/>
          </a:xfrm>
          <a:prstGeom prst="line">
            <a:avLst/>
          </a:prstGeom>
          <a:ln w="38100">
            <a:solidFill>
              <a:srgbClr val="85AEC3"/>
            </a:solidFill>
          </a:ln>
        </p:spPr>
        <p:style>
          <a:lnRef idx="1">
            <a:schemeClr val="accent1"/>
          </a:lnRef>
          <a:fillRef idx="0">
            <a:schemeClr val="accent1"/>
          </a:fillRef>
          <a:effectRef idx="0">
            <a:schemeClr val="accent1"/>
          </a:effectRef>
          <a:fontRef idx="minor">
            <a:schemeClr val="tx1"/>
          </a:fontRef>
        </p:style>
      </p:cxnSp>
      <p:pic>
        <p:nvPicPr>
          <p:cNvPr id="41" name="Picture 40" descr="A black and blue logo&#10;&#10;AI-generated content may be incorrect.">
            <a:extLst>
              <a:ext uri="{FF2B5EF4-FFF2-40B4-BE49-F238E27FC236}">
                <a16:creationId xmlns:a16="http://schemas.microsoft.com/office/drawing/2014/main" id="{4EFB251A-1369-B530-208D-940F7B44FF66}"/>
              </a:ext>
            </a:extLst>
          </p:cNvPr>
          <p:cNvPicPr>
            <a:picLocks noChangeAspect="1"/>
          </p:cNvPicPr>
          <p:nvPr userDrawn="1"/>
        </p:nvPicPr>
        <p:blipFill>
          <a:blip r:embed="rId3" cstate="screen">
            <a:lum bright="70000" contrast="-70000"/>
            <a:extLst>
              <a:ext uri="{28A0092B-C50C-407E-A947-70E740481C1C}">
                <a14:useLocalDpi xmlns:a14="http://schemas.microsoft.com/office/drawing/2010/main"/>
              </a:ext>
            </a:extLst>
          </a:blip>
          <a:stretch>
            <a:fillRect/>
          </a:stretch>
        </p:blipFill>
        <p:spPr>
          <a:xfrm>
            <a:off x="2248039" y="694598"/>
            <a:ext cx="5466796" cy="1109724"/>
          </a:xfrm>
          <a:prstGeom prst="rect">
            <a:avLst/>
          </a:prstGeom>
        </p:spPr>
      </p:pic>
    </p:spTree>
    <p:custDataLst>
      <p:tags r:id="rId1"/>
    </p:custDataLst>
    <p:extLst>
      <p:ext uri="{BB962C8B-B14F-4D97-AF65-F5344CB8AC3E}">
        <p14:creationId xmlns:p14="http://schemas.microsoft.com/office/powerpoint/2010/main" val="189095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B4B1B-E79C-EC4B-BEE0-8925EFB47A8D}"/>
              </a:ext>
            </a:extLst>
          </p:cNvPr>
          <p:cNvSpPr>
            <a:spLocks noGrp="1"/>
          </p:cNvSpPr>
          <p:nvPr>
            <p:ph type="title" hasCustomPrompt="1"/>
          </p:nvPr>
        </p:nvSpPr>
        <p:spPr>
          <a:xfrm>
            <a:off x="237623" y="3260559"/>
            <a:ext cx="9447798" cy="3218708"/>
          </a:xfrm>
          <a:prstGeom prst="rect">
            <a:avLst/>
          </a:prstGeom>
        </p:spPr>
        <p:txBody>
          <a:bodyPr anchor="ctr">
            <a:normAutofit/>
          </a:bodyPr>
          <a:lstStyle>
            <a:lvl1pPr>
              <a:defRPr sz="4800" b="1" i="0">
                <a:solidFill>
                  <a:schemeClr val="bg1"/>
                </a:solidFill>
                <a:latin typeface="+mj-lt"/>
                <a:cs typeface="Arial Black" panose="020B0604020202020204" pitchFamily="34" charset="0"/>
              </a:defRPr>
            </a:lvl1pPr>
          </a:lstStyle>
          <a:p>
            <a:r>
              <a:rPr lang="en-US" dirty="0"/>
              <a:t>Divider or Section Title</a:t>
            </a:r>
          </a:p>
        </p:txBody>
      </p:sp>
    </p:spTree>
    <p:custDataLst>
      <p:tags r:id="rId1"/>
    </p:custDataLst>
    <p:extLst>
      <p:ext uri="{BB962C8B-B14F-4D97-AF65-F5344CB8AC3E}">
        <p14:creationId xmlns:p14="http://schemas.microsoft.com/office/powerpoint/2010/main" val="2897552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accent1"/>
        </a:solidFill>
        <a:effectLst/>
      </p:bgPr>
    </p:bg>
    <p:spTree>
      <p:nvGrpSpPr>
        <p:cNvPr id="1" name=""/>
        <p:cNvGrpSpPr/>
        <p:nvPr/>
      </p:nvGrpSpPr>
      <p:grpSpPr>
        <a:xfrm>
          <a:off x="0" y="0"/>
          <a:ext cx="0" cy="0"/>
          <a:chOff x="0" y="0"/>
          <a:chExt cx="0" cy="0"/>
        </a:xfrm>
      </p:grpSpPr>
      <p:pic>
        <p:nvPicPr>
          <p:cNvPr id="15" name="Picture 14" descr="An abstract blue pattern with numbers">
            <a:extLst>
              <a:ext uri="{FF2B5EF4-FFF2-40B4-BE49-F238E27FC236}">
                <a16:creationId xmlns:a16="http://schemas.microsoft.com/office/drawing/2014/main" id="{7FC791E0-2E6F-9B35-DDF6-BD1ECA012290}"/>
              </a:ext>
            </a:extLst>
          </p:cNvPr>
          <p:cNvPicPr>
            <a:picLocks noChangeAspect="1"/>
          </p:cNvPicPr>
          <p:nvPr userDrawn="1"/>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rcRect r="-46"/>
          <a:stretch/>
        </p:blipFill>
        <p:spPr>
          <a:xfrm>
            <a:off x="-12595" y="0"/>
            <a:ext cx="12210198" cy="6858000"/>
          </a:xfrm>
          <a:prstGeom prst="rect">
            <a:avLst/>
          </a:prstGeom>
        </p:spPr>
      </p:pic>
      <p:sp>
        <p:nvSpPr>
          <p:cNvPr id="10" name="Rectangle 9">
            <a:extLst>
              <a:ext uri="{FF2B5EF4-FFF2-40B4-BE49-F238E27FC236}">
                <a16:creationId xmlns:a16="http://schemas.microsoft.com/office/drawing/2014/main" id="{98A46192-AA46-A19E-5CEA-EF855CF3E6A6}"/>
              </a:ext>
            </a:extLst>
          </p:cNvPr>
          <p:cNvSpPr>
            <a:spLocks/>
          </p:cNvSpPr>
          <p:nvPr userDrawn="1"/>
        </p:nvSpPr>
        <p:spPr>
          <a:xfrm>
            <a:off x="-12595" y="0"/>
            <a:ext cx="12204593" cy="6858000"/>
          </a:xfrm>
          <a:prstGeom prst="rect">
            <a:avLst/>
          </a:prstGeom>
          <a:gradFill flip="none" rotWithShape="1">
            <a:gsLst>
              <a:gs pos="17000">
                <a:srgbClr val="00203F">
                  <a:alpha val="82000"/>
                </a:srgbClr>
              </a:gs>
              <a:gs pos="56000">
                <a:schemeClr val="accent2">
                  <a:lumMod val="75000"/>
                </a:schemeClr>
              </a:gs>
              <a:gs pos="100000">
                <a:schemeClr val="accent2"/>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9B4B1B-E79C-EC4B-BEE0-8925EFB47A8D}"/>
              </a:ext>
            </a:extLst>
          </p:cNvPr>
          <p:cNvSpPr>
            <a:spLocks noGrp="1"/>
          </p:cNvSpPr>
          <p:nvPr>
            <p:ph type="title" hasCustomPrompt="1"/>
          </p:nvPr>
        </p:nvSpPr>
        <p:spPr>
          <a:xfrm>
            <a:off x="556154" y="960748"/>
            <a:ext cx="4854388" cy="1866074"/>
          </a:xfrm>
          <a:prstGeom prst="rect">
            <a:avLst/>
          </a:prstGeom>
          <a:ln>
            <a:noFill/>
          </a:ln>
        </p:spPr>
        <p:txBody>
          <a:bodyPr anchor="ctr">
            <a:normAutofit/>
          </a:bodyPr>
          <a:lstStyle>
            <a:lvl1pPr algn="ctr">
              <a:defRPr sz="6000" b="1" i="0">
                <a:solidFill>
                  <a:schemeClr val="bg1"/>
                </a:solidFill>
                <a:latin typeface="+mj-lt"/>
                <a:cs typeface="Arial Black" panose="020B0604020202020204" pitchFamily="34" charset="0"/>
              </a:defRPr>
            </a:lvl1pPr>
          </a:lstStyle>
          <a:p>
            <a:r>
              <a:rPr lang="en-US" dirty="0"/>
              <a:t>Thank you</a:t>
            </a:r>
          </a:p>
        </p:txBody>
      </p:sp>
      <p:sp>
        <p:nvSpPr>
          <p:cNvPr id="13" name="Text Placeholder 12">
            <a:extLst>
              <a:ext uri="{FF2B5EF4-FFF2-40B4-BE49-F238E27FC236}">
                <a16:creationId xmlns:a16="http://schemas.microsoft.com/office/drawing/2014/main" id="{6EDD9E3E-7C5C-9E4C-8B95-8B03A7A77FC6}"/>
              </a:ext>
            </a:extLst>
          </p:cNvPr>
          <p:cNvSpPr>
            <a:spLocks noGrp="1"/>
          </p:cNvSpPr>
          <p:nvPr>
            <p:ph type="body" sz="quarter" idx="10" hasCustomPrompt="1"/>
          </p:nvPr>
        </p:nvSpPr>
        <p:spPr>
          <a:xfrm>
            <a:off x="7060987" y="1120776"/>
            <a:ext cx="4104452" cy="1546017"/>
          </a:xfrm>
          <a:prstGeom prst="rect">
            <a:avLst/>
          </a:prstGeom>
        </p:spPr>
        <p:txBody>
          <a:bodyPr anchor="ctr"/>
          <a:lstStyle>
            <a:lvl1pPr marL="0" indent="0" algn="ctr">
              <a:buNone/>
              <a:defRPr>
                <a:solidFill>
                  <a:schemeClr val="bg1"/>
                </a:solidFill>
              </a:defRPr>
            </a:lvl1pPr>
            <a:lvl2pPr marL="457200" indent="0" algn="ctr">
              <a:buNone/>
              <a:defRPr sz="3200">
                <a:solidFill>
                  <a:schemeClr val="bg1"/>
                </a:solidFill>
              </a:defRPr>
            </a:lvl2pPr>
          </a:lstStyle>
          <a:p>
            <a:pPr lvl="0"/>
            <a:r>
              <a:rPr lang="en-US" dirty="0"/>
              <a:t>Enter Contact information if needed</a:t>
            </a:r>
          </a:p>
        </p:txBody>
      </p:sp>
      <p:pic>
        <p:nvPicPr>
          <p:cNvPr id="9" name="Picture 8">
            <a:extLst>
              <a:ext uri="{FF2B5EF4-FFF2-40B4-BE49-F238E27FC236}">
                <a16:creationId xmlns:a16="http://schemas.microsoft.com/office/drawing/2014/main" id="{83225EDD-D3D5-5CDC-582B-E80BCC6739CC}"/>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8200" y="5653644"/>
            <a:ext cx="12192000" cy="1204356"/>
          </a:xfrm>
          <a:prstGeom prst="rect">
            <a:avLst/>
          </a:prstGeom>
        </p:spPr>
      </p:pic>
    </p:spTree>
    <p:custDataLst>
      <p:tags r:id="rId1"/>
    </p:custDataLst>
    <p:extLst>
      <p:ext uri="{BB962C8B-B14F-4D97-AF65-F5344CB8AC3E}">
        <p14:creationId xmlns:p14="http://schemas.microsoft.com/office/powerpoint/2010/main" val="1651913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itle (Great Agenda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B7C57-7AAD-99C3-FFE9-738792B33E34}"/>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F9B63-0561-41AD-980D-E4EB32EFA095}"/>
              </a:ext>
            </a:extLst>
          </p:cNvPr>
          <p:cNvSpPr>
            <a:spLocks noGrp="1"/>
          </p:cNvSpPr>
          <p:nvPr>
            <p:ph type="title"/>
          </p:nvPr>
        </p:nvSpPr>
        <p:spPr>
          <a:xfrm>
            <a:off x="379012" y="2184200"/>
            <a:ext cx="4089621" cy="2973788"/>
          </a:xfrm>
          <a:prstGeom prst="rect">
            <a:avLst/>
          </a:prstGeom>
        </p:spPr>
        <p:txBody>
          <a:bodyPr anchor="ctr"/>
          <a:lstStyle>
            <a:lvl1pPr>
              <a:defRPr lang="en-US" sz="4000" kern="1200" dirty="0">
                <a:solidFill>
                  <a:schemeClr val="accent1"/>
                </a:solidFill>
                <a:latin typeface="+mj-lt"/>
                <a:ea typeface="+mj-ea"/>
                <a:cs typeface="+mj-cs"/>
              </a:defRPr>
            </a:lvl1pPr>
          </a:lstStyle>
          <a:p>
            <a:r>
              <a:rPr lang="en-US" dirty="0"/>
              <a:t>Click to edit Master title style</a:t>
            </a:r>
          </a:p>
        </p:txBody>
      </p:sp>
      <p:grpSp>
        <p:nvGrpSpPr>
          <p:cNvPr id="3" name="Group 2">
            <a:extLst>
              <a:ext uri="{FF2B5EF4-FFF2-40B4-BE49-F238E27FC236}">
                <a16:creationId xmlns:a16="http://schemas.microsoft.com/office/drawing/2014/main" id="{E5309CD6-3674-0A93-AB54-4E91A0E45122}"/>
              </a:ext>
            </a:extLst>
          </p:cNvPr>
          <p:cNvGrpSpPr/>
          <p:nvPr userDrawn="1"/>
        </p:nvGrpSpPr>
        <p:grpSpPr>
          <a:xfrm rot="16200000">
            <a:off x="2333708" y="3735874"/>
            <a:ext cx="4784020" cy="110532"/>
            <a:chOff x="0" y="1064628"/>
            <a:chExt cx="4784020" cy="110532"/>
          </a:xfrm>
        </p:grpSpPr>
        <p:sp>
          <p:nvSpPr>
            <p:cNvPr id="4" name="Rectangle 3">
              <a:extLst>
                <a:ext uri="{FF2B5EF4-FFF2-40B4-BE49-F238E27FC236}">
                  <a16:creationId xmlns:a16="http://schemas.microsoft.com/office/drawing/2014/main" id="{031C6255-E867-845B-651A-56A4E3288AF3}"/>
                </a:ext>
              </a:extLst>
            </p:cNvPr>
            <p:cNvSpPr/>
            <p:nvPr userDrawn="1"/>
          </p:nvSpPr>
          <p:spPr>
            <a:xfrm>
              <a:off x="0" y="1080706"/>
              <a:ext cx="4728754" cy="78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4E5336-C46D-0C60-D831-9076BAC184F0}"/>
                </a:ext>
              </a:extLst>
            </p:cNvPr>
            <p:cNvSpPr/>
            <p:nvPr userDrawn="1"/>
          </p:nvSpPr>
          <p:spPr>
            <a:xfrm flipH="1">
              <a:off x="4673488" y="1064628"/>
              <a:ext cx="110532" cy="110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a:extLst>
              <a:ext uri="{FF2B5EF4-FFF2-40B4-BE49-F238E27FC236}">
                <a16:creationId xmlns:a16="http://schemas.microsoft.com/office/drawing/2014/main" id="{BC6D6511-5726-8409-2A9E-FB14645E3C70}"/>
              </a:ext>
            </a:extLst>
          </p:cNvPr>
          <p:cNvSpPr>
            <a:spLocks noGrp="1"/>
          </p:cNvSpPr>
          <p:nvPr>
            <p:ph type="body" sz="quarter" idx="10"/>
          </p:nvPr>
        </p:nvSpPr>
        <p:spPr>
          <a:xfrm>
            <a:off x="5144494" y="969963"/>
            <a:ext cx="6699844" cy="5402262"/>
          </a:xfrm>
          <a:prstGeom prst="rect">
            <a:avLst/>
          </a:prstGeom>
        </p:spPr>
        <p:txBody>
          <a:bodyPr anchor="ctr"/>
          <a:lstStyle>
            <a:lvl1pPr marL="0" indent="0">
              <a:buNone/>
              <a:defRPr sz="3200">
                <a:solidFill>
                  <a:schemeClr val="accent1"/>
                </a:solidFill>
              </a:defRPr>
            </a:lvl1pPr>
            <a:lvl2pPr marL="457200" indent="0">
              <a:buNone/>
              <a:defRPr>
                <a:solidFill>
                  <a:schemeClr val="accent3"/>
                </a:solidFill>
              </a:defRPr>
            </a:lvl2pPr>
            <a:lvl3pPr marL="914400" indent="0">
              <a:buNone/>
              <a:defRPr>
                <a:solidFill>
                  <a:schemeClr val="accent3"/>
                </a:solidFill>
              </a:defRPr>
            </a:lvl3pPr>
            <a:lvl4pPr marL="1371600" indent="0">
              <a:buNone/>
              <a:defRPr>
                <a:solidFill>
                  <a:schemeClr val="accent3"/>
                </a:solidFill>
              </a:defRPr>
            </a:lvl4pPr>
            <a:lvl5pPr marL="1828800" indent="0">
              <a:buNone/>
              <a:defRPr>
                <a:solidFill>
                  <a:schemeClr val="accent3"/>
                </a:solidFill>
              </a:defRPr>
            </a:lvl5pPr>
          </a:lstStyle>
          <a:p>
            <a:pPr lvl="0"/>
            <a:r>
              <a:rPr lang="en-US" dirty="0"/>
              <a:t>Click to edit Master text styles</a:t>
            </a:r>
          </a:p>
        </p:txBody>
      </p:sp>
      <p:pic>
        <p:nvPicPr>
          <p:cNvPr id="7" name="Picture 6" descr="A black and blue logo&#10;&#10;AI-generated content may be incorrect.">
            <a:extLst>
              <a:ext uri="{FF2B5EF4-FFF2-40B4-BE49-F238E27FC236}">
                <a16:creationId xmlns:a16="http://schemas.microsoft.com/office/drawing/2014/main" id="{F98A0389-BD0F-D279-21EC-C894336DD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78441" y="1044652"/>
            <a:ext cx="2290762" cy="465010"/>
          </a:xfrm>
          <a:prstGeom prst="rect">
            <a:avLst/>
          </a:prstGeom>
        </p:spPr>
      </p:pic>
    </p:spTree>
    <p:custDataLst>
      <p:tags r:id="rId1"/>
    </p:custDataLst>
    <p:extLst>
      <p:ext uri="{BB962C8B-B14F-4D97-AF65-F5344CB8AC3E}">
        <p14:creationId xmlns:p14="http://schemas.microsoft.com/office/powerpoint/2010/main" val="2209864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content chunk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551579-0FAF-E718-E68A-FA001562CA4C}"/>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hasCustomPrompt="1"/>
          </p:nvPr>
        </p:nvSpPr>
        <p:spPr>
          <a:xfrm>
            <a:off x="596348" y="2551813"/>
            <a:ext cx="3146312" cy="3625149"/>
          </a:xfrm>
          <a:prstGeom prst="rect">
            <a:avLst/>
          </a:prstGeom>
        </p:spPr>
        <p:txBody>
          <a:bodyPr>
            <a:normAutofit/>
          </a:bodyPr>
          <a:lstStyle>
            <a:lvl1pPr marL="0" indent="0">
              <a:lnSpc>
                <a:spcPct val="100000"/>
              </a:lnSpc>
              <a:buNone/>
              <a:defRPr sz="3200">
                <a:solidFill>
                  <a:schemeClr val="accent1"/>
                </a:solidFill>
                <a:latin typeface="+mn-lt"/>
                <a:cs typeface="Arial" panose="020B0604020202020204" pitchFamily="34" charset="0"/>
              </a:defRPr>
            </a:lvl1pPr>
            <a:lvl2pPr>
              <a:lnSpc>
                <a:spcPct val="100000"/>
              </a:lnSpc>
              <a:defRPr sz="3200">
                <a:latin typeface="Arial" panose="020B0604020202020204" pitchFamily="34" charset="0"/>
                <a:cs typeface="Arial" panose="020B0604020202020204" pitchFamily="34" charset="0"/>
              </a:defRPr>
            </a:lvl2pPr>
            <a:lvl3pPr>
              <a:lnSpc>
                <a:spcPct val="100000"/>
              </a:lnSpc>
              <a:defRPr sz="2800">
                <a:latin typeface="Arial" panose="020B0604020202020204" pitchFamily="34" charset="0"/>
                <a:cs typeface="Arial" panose="020B0604020202020204" pitchFamily="34" charset="0"/>
              </a:defRPr>
            </a:lvl3pPr>
            <a:lvl4pPr>
              <a:lnSpc>
                <a:spcPct val="100000"/>
              </a:lnSpc>
              <a:defRPr sz="2400">
                <a:latin typeface="Arial" panose="020B0604020202020204" pitchFamily="34" charset="0"/>
                <a:cs typeface="Arial" panose="020B0604020202020204" pitchFamily="34" charset="0"/>
              </a:defRPr>
            </a:lvl4pPr>
            <a:lvl5pPr>
              <a:lnSpc>
                <a:spcPct val="100000"/>
              </a:lnSpc>
              <a:defRPr sz="2000">
                <a:latin typeface="Arial" panose="020B0604020202020204" pitchFamily="34" charset="0"/>
                <a:cs typeface="Arial" panose="020B0604020202020204" pitchFamily="34" charset="0"/>
              </a:defRPr>
            </a:lvl5pPr>
          </a:lstStyle>
          <a:p>
            <a:pPr lvl="0"/>
            <a:r>
              <a:rPr lang="en-US" dirty="0"/>
              <a:t>Click to add Content</a:t>
            </a:r>
          </a:p>
        </p:txBody>
      </p:sp>
      <p:sp>
        <p:nvSpPr>
          <p:cNvPr id="5" name="Content Placeholder 2">
            <a:extLst>
              <a:ext uri="{FF2B5EF4-FFF2-40B4-BE49-F238E27FC236}">
                <a16:creationId xmlns:a16="http://schemas.microsoft.com/office/drawing/2014/main" id="{DCA35B9B-2C42-4F62-ABC2-83A84C3AA77F}"/>
              </a:ext>
            </a:extLst>
          </p:cNvPr>
          <p:cNvSpPr>
            <a:spLocks noGrp="1"/>
          </p:cNvSpPr>
          <p:nvPr>
            <p:ph idx="10" hasCustomPrompt="1"/>
          </p:nvPr>
        </p:nvSpPr>
        <p:spPr>
          <a:xfrm>
            <a:off x="4307111" y="2551813"/>
            <a:ext cx="3146312" cy="3625150"/>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6" name="Content Placeholder 2">
            <a:extLst>
              <a:ext uri="{FF2B5EF4-FFF2-40B4-BE49-F238E27FC236}">
                <a16:creationId xmlns:a16="http://schemas.microsoft.com/office/drawing/2014/main" id="{AAD78B05-1760-43EB-9F63-7CE9AC8B07AF}"/>
              </a:ext>
            </a:extLst>
          </p:cNvPr>
          <p:cNvSpPr>
            <a:spLocks noGrp="1"/>
          </p:cNvSpPr>
          <p:nvPr>
            <p:ph idx="11" hasCustomPrompt="1"/>
          </p:nvPr>
        </p:nvSpPr>
        <p:spPr>
          <a:xfrm>
            <a:off x="8017874" y="2527371"/>
            <a:ext cx="3146312" cy="3625151"/>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8" name="Title 7">
            <a:extLst>
              <a:ext uri="{FF2B5EF4-FFF2-40B4-BE49-F238E27FC236}">
                <a16:creationId xmlns:a16="http://schemas.microsoft.com/office/drawing/2014/main" id="{283975A1-55BB-4252-883F-BBC02A15447F}"/>
              </a:ext>
            </a:extLst>
          </p:cNvPr>
          <p:cNvSpPr>
            <a:spLocks noGrp="1"/>
          </p:cNvSpPr>
          <p:nvPr>
            <p:ph type="title"/>
          </p:nvPr>
        </p:nvSpPr>
        <p:spPr>
          <a:xfrm>
            <a:off x="1076597" y="365126"/>
            <a:ext cx="10038806" cy="714738"/>
          </a:xfrm>
          <a:prstGeom prst="rect">
            <a:avLst/>
          </a:prstGeom>
        </p:spPr>
        <p:txBody>
          <a:bodyPr anchor="b"/>
          <a:lstStyle>
            <a:lvl1pPr algn="ctr">
              <a:defRPr lang="en-US" sz="4000" dirty="0">
                <a:solidFill>
                  <a:schemeClr val="accent1"/>
                </a:solidFill>
                <a:latin typeface="+mj-lt"/>
              </a:defRPr>
            </a:lvl1pPr>
          </a:lstStyle>
          <a:p>
            <a:pPr lvl="0"/>
            <a:r>
              <a:rPr lang="en-US" dirty="0"/>
              <a:t>Click to edit Master title style</a:t>
            </a:r>
          </a:p>
        </p:txBody>
      </p:sp>
      <p:cxnSp>
        <p:nvCxnSpPr>
          <p:cNvPr id="4" name="Straight Connector 3">
            <a:extLst>
              <a:ext uri="{FF2B5EF4-FFF2-40B4-BE49-F238E27FC236}">
                <a16:creationId xmlns:a16="http://schemas.microsoft.com/office/drawing/2014/main" id="{31E25F75-71F9-CFB2-8A87-DAADDB38F77E}"/>
              </a:ext>
            </a:extLst>
          </p:cNvPr>
          <p:cNvCxnSpPr/>
          <p:nvPr userDrawn="1"/>
        </p:nvCxnSpPr>
        <p:spPr>
          <a:xfrm>
            <a:off x="1832776" y="1208598"/>
            <a:ext cx="8754386" cy="0"/>
          </a:xfrm>
          <a:prstGeom prst="line">
            <a:avLst/>
          </a:prstGeom>
          <a:ln w="28575">
            <a:solidFill>
              <a:schemeClr val="accent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25983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7FE2C4D-3BDF-7860-B1B9-909FB597700E}"/>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5028F4B-7076-234B-BEA0-30F91A79092B}"/>
              </a:ext>
            </a:extLst>
          </p:cNvPr>
          <p:cNvSpPr>
            <a:spLocks noGrp="1"/>
          </p:cNvSpPr>
          <p:nvPr>
            <p:ph idx="1" hasCustomPrompt="1"/>
          </p:nvPr>
        </p:nvSpPr>
        <p:spPr>
          <a:xfrm>
            <a:off x="838200" y="2001063"/>
            <a:ext cx="4381831" cy="4175900"/>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4" name="Content Placeholder 2">
            <a:extLst>
              <a:ext uri="{FF2B5EF4-FFF2-40B4-BE49-F238E27FC236}">
                <a16:creationId xmlns:a16="http://schemas.microsoft.com/office/drawing/2014/main" id="{02A1D6D1-9015-6A49-80A6-B6D6FFD180DE}"/>
              </a:ext>
            </a:extLst>
          </p:cNvPr>
          <p:cNvSpPr>
            <a:spLocks noGrp="1"/>
          </p:cNvSpPr>
          <p:nvPr>
            <p:ph idx="10" hasCustomPrompt="1"/>
          </p:nvPr>
        </p:nvSpPr>
        <p:spPr>
          <a:xfrm>
            <a:off x="6635363" y="2001063"/>
            <a:ext cx="5117238" cy="4175900"/>
          </a:xfrm>
          <a:prstGeom prst="rect">
            <a:avLst/>
          </a:prstGeom>
        </p:spPr>
        <p:txBody>
          <a:bodyPr>
            <a:normAutofit/>
          </a:bodyPr>
          <a:lstStyle>
            <a:lvl1pPr>
              <a:defRPr lang="en-US" sz="3200" dirty="0">
                <a:solidFill>
                  <a:schemeClr val="accent1"/>
                </a:solidFill>
                <a:cs typeface="Arial" panose="020B0604020202020204" pitchFamily="34" charset="0"/>
              </a:defRPr>
            </a:lvl1pPr>
          </a:lstStyle>
          <a:p>
            <a:pPr marL="0" lvl="0" indent="0">
              <a:lnSpc>
                <a:spcPct val="100000"/>
              </a:lnSpc>
              <a:buNone/>
            </a:pPr>
            <a:r>
              <a:rPr lang="en-US" dirty="0"/>
              <a:t>Click to add Content</a:t>
            </a:r>
          </a:p>
        </p:txBody>
      </p:sp>
      <p:sp>
        <p:nvSpPr>
          <p:cNvPr id="2" name="Title 1">
            <a:extLst>
              <a:ext uri="{FF2B5EF4-FFF2-40B4-BE49-F238E27FC236}">
                <a16:creationId xmlns:a16="http://schemas.microsoft.com/office/drawing/2014/main" id="{A189E96D-9307-4F24-83FA-AC560EFA1D71}"/>
              </a:ext>
            </a:extLst>
          </p:cNvPr>
          <p:cNvSpPr>
            <a:spLocks noGrp="1"/>
          </p:cNvSpPr>
          <p:nvPr>
            <p:ph type="title"/>
          </p:nvPr>
        </p:nvSpPr>
        <p:spPr>
          <a:xfrm>
            <a:off x="1111431" y="365126"/>
            <a:ext cx="9969137" cy="723446"/>
          </a:xfrm>
          <a:prstGeom prst="rect">
            <a:avLst/>
          </a:prstGeom>
        </p:spPr>
        <p:txBody>
          <a:bodyPr anchor="b"/>
          <a:lstStyle>
            <a:lvl1pPr algn="ctr">
              <a:defRPr lang="en-US" sz="4000">
                <a:solidFill>
                  <a:schemeClr val="accent1"/>
                </a:solidFill>
                <a:latin typeface="+mj-lt"/>
              </a:defRPr>
            </a:lvl1pPr>
          </a:lstStyle>
          <a:p>
            <a:pPr lvl="0"/>
            <a:r>
              <a:rPr lang="en-US" dirty="0"/>
              <a:t>Click to edit Master title style</a:t>
            </a:r>
          </a:p>
        </p:txBody>
      </p:sp>
      <p:cxnSp>
        <p:nvCxnSpPr>
          <p:cNvPr id="12" name="Straight Connector 11">
            <a:extLst>
              <a:ext uri="{FF2B5EF4-FFF2-40B4-BE49-F238E27FC236}">
                <a16:creationId xmlns:a16="http://schemas.microsoft.com/office/drawing/2014/main" id="{DBBE3C32-6224-4849-99DE-13BCACCC4599}"/>
              </a:ext>
            </a:extLst>
          </p:cNvPr>
          <p:cNvCxnSpPr/>
          <p:nvPr userDrawn="1"/>
        </p:nvCxnSpPr>
        <p:spPr>
          <a:xfrm>
            <a:off x="6019137" y="2001063"/>
            <a:ext cx="0" cy="429239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25890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CEA0389-524C-D223-43CD-5C41C0A645DD}"/>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F9B63-0561-41AD-980D-E4EB32EFA095}"/>
              </a:ext>
            </a:extLst>
          </p:cNvPr>
          <p:cNvSpPr>
            <a:spLocks noGrp="1"/>
          </p:cNvSpPr>
          <p:nvPr>
            <p:ph type="title"/>
          </p:nvPr>
        </p:nvSpPr>
        <p:spPr>
          <a:xfrm>
            <a:off x="382331" y="365125"/>
            <a:ext cx="10563174" cy="918421"/>
          </a:xfrm>
          <a:prstGeom prst="rect">
            <a:avLst/>
          </a:prstGeom>
        </p:spPr>
        <p:txBody>
          <a:bodyPr anchor="b"/>
          <a:lstStyle>
            <a:lvl1pPr>
              <a:defRPr lang="en-US" sz="4000" kern="1200" dirty="0">
                <a:solidFill>
                  <a:schemeClr val="accent1"/>
                </a:solidFill>
                <a:latin typeface="+mj-lt"/>
                <a:ea typeface="+mj-ea"/>
                <a:cs typeface="+mj-cs"/>
              </a:defRPr>
            </a:lvl1pPr>
          </a:lstStyle>
          <a:p>
            <a:r>
              <a:rPr lang="en-US" dirty="0"/>
              <a:t>Click to edit Master title style</a:t>
            </a:r>
          </a:p>
        </p:txBody>
      </p:sp>
      <p:grpSp>
        <p:nvGrpSpPr>
          <p:cNvPr id="3" name="Group 2">
            <a:extLst>
              <a:ext uri="{FF2B5EF4-FFF2-40B4-BE49-F238E27FC236}">
                <a16:creationId xmlns:a16="http://schemas.microsoft.com/office/drawing/2014/main" id="{E5309CD6-3674-0A93-AB54-4E91A0E45122}"/>
              </a:ext>
            </a:extLst>
          </p:cNvPr>
          <p:cNvGrpSpPr/>
          <p:nvPr userDrawn="1"/>
        </p:nvGrpSpPr>
        <p:grpSpPr>
          <a:xfrm>
            <a:off x="-1" y="1299624"/>
            <a:ext cx="5877017" cy="110532"/>
            <a:chOff x="0" y="1064628"/>
            <a:chExt cx="4784020" cy="110532"/>
          </a:xfrm>
        </p:grpSpPr>
        <p:sp>
          <p:nvSpPr>
            <p:cNvPr id="4" name="Rectangle 3">
              <a:extLst>
                <a:ext uri="{FF2B5EF4-FFF2-40B4-BE49-F238E27FC236}">
                  <a16:creationId xmlns:a16="http://schemas.microsoft.com/office/drawing/2014/main" id="{031C6255-E867-845B-651A-56A4E3288AF3}"/>
                </a:ext>
              </a:extLst>
            </p:cNvPr>
            <p:cNvSpPr/>
            <p:nvPr userDrawn="1"/>
          </p:nvSpPr>
          <p:spPr>
            <a:xfrm>
              <a:off x="0" y="1080706"/>
              <a:ext cx="4728754" cy="783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3A4E5336-C46D-0C60-D831-9076BAC184F0}"/>
                </a:ext>
              </a:extLst>
            </p:cNvPr>
            <p:cNvSpPr/>
            <p:nvPr userDrawn="1"/>
          </p:nvSpPr>
          <p:spPr>
            <a:xfrm flipH="1">
              <a:off x="4673488" y="1064628"/>
              <a:ext cx="110532" cy="110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126715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010F46-CE73-E3C5-357A-A63E813FF8BD}"/>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BF37A4-3FD3-7E26-AEA0-4E66747B0C72}"/>
              </a:ext>
            </a:extLst>
          </p:cNvPr>
          <p:cNvSpPr>
            <a:spLocks noGrp="1"/>
          </p:cNvSpPr>
          <p:nvPr>
            <p:ph type="title"/>
          </p:nvPr>
        </p:nvSpPr>
        <p:spPr>
          <a:xfrm>
            <a:off x="838200" y="365125"/>
            <a:ext cx="10515600" cy="1325563"/>
          </a:xfrm>
          <a:prstGeom prst="rect">
            <a:avLst/>
          </a:prstGeom>
        </p:spPr>
        <p:txBody>
          <a:bodyPr/>
          <a:lstStyle>
            <a:lvl1pPr>
              <a:defRPr>
                <a:solidFill>
                  <a:schemeClr val="accent1"/>
                </a:solidFill>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1157124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rk Background Title and Conten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8FFBDE-26B3-33F4-16B1-08F575B2E055}"/>
              </a:ext>
            </a:extLst>
          </p:cNvPr>
          <p:cNvSpPr/>
          <p:nvPr userDrawn="1"/>
        </p:nvSpPr>
        <p:spPr>
          <a:xfrm flipH="1">
            <a:off x="960890" y="-9625"/>
            <a:ext cx="11231109" cy="6877250"/>
          </a:xfrm>
          <a:prstGeom prst="rect">
            <a:avLst/>
          </a:prstGeom>
          <a:gradFill flip="none" rotWithShape="1">
            <a:gsLst>
              <a:gs pos="0">
                <a:schemeClr val="accent1"/>
              </a:gs>
              <a:gs pos="48000">
                <a:schemeClr val="accent3"/>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CE75-E41C-4967-76DE-735AD0F1279E}"/>
              </a:ext>
            </a:extLst>
          </p:cNvPr>
          <p:cNvSpPr>
            <a:spLocks noGrp="1"/>
          </p:cNvSpPr>
          <p:nvPr>
            <p:ph type="title"/>
          </p:nvPr>
        </p:nvSpPr>
        <p:spPr>
          <a:xfrm>
            <a:off x="1186542" y="365125"/>
            <a:ext cx="10167257" cy="1325563"/>
          </a:xfrm>
          <a:prstGeom prst="rect">
            <a:avLst/>
          </a:prstGeom>
        </p:spPr>
        <p:txBody>
          <a:bodyPr/>
          <a:lstStyle>
            <a:lvl1pPr>
              <a:defRPr>
                <a:solidFill>
                  <a:schemeClr val="bg1"/>
                </a:solidFill>
              </a:defRPr>
            </a:lvl1pPr>
          </a:lstStyle>
          <a:p>
            <a:r>
              <a:rPr lang="en-US" dirty="0"/>
              <a:t>Click to edit Master title style</a:t>
            </a:r>
          </a:p>
        </p:txBody>
      </p:sp>
      <p:sp>
        <p:nvSpPr>
          <p:cNvPr id="5" name="Content Placeholder 4">
            <a:extLst>
              <a:ext uri="{FF2B5EF4-FFF2-40B4-BE49-F238E27FC236}">
                <a16:creationId xmlns:a16="http://schemas.microsoft.com/office/drawing/2014/main" id="{88EB7394-A3EC-C26E-429E-B37D9F069DB2}"/>
              </a:ext>
            </a:extLst>
          </p:cNvPr>
          <p:cNvSpPr>
            <a:spLocks noGrp="1"/>
          </p:cNvSpPr>
          <p:nvPr>
            <p:ph sz="quarter" idx="10"/>
          </p:nvPr>
        </p:nvSpPr>
        <p:spPr>
          <a:xfrm>
            <a:off x="1230086" y="1889125"/>
            <a:ext cx="10069739" cy="4652963"/>
          </a:xfrm>
          <a:prstGeom prst="rect">
            <a:avLst/>
          </a:prstGeo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cxnSp>
        <p:nvCxnSpPr>
          <p:cNvPr id="7" name="Straight Connector 6">
            <a:extLst>
              <a:ext uri="{FF2B5EF4-FFF2-40B4-BE49-F238E27FC236}">
                <a16:creationId xmlns:a16="http://schemas.microsoft.com/office/drawing/2014/main" id="{7C88AEB0-5783-272C-F799-2D845D19B836}"/>
              </a:ext>
            </a:extLst>
          </p:cNvPr>
          <p:cNvCxnSpPr/>
          <p:nvPr userDrawn="1"/>
        </p:nvCxnSpPr>
        <p:spPr>
          <a:xfrm>
            <a:off x="960891" y="0"/>
            <a:ext cx="0" cy="68580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pic>
        <p:nvPicPr>
          <p:cNvPr id="3" name="Picture 2" descr="A number pattern with white numbers&#10;&#10;AI-generated content may be incorrect.">
            <a:extLst>
              <a:ext uri="{FF2B5EF4-FFF2-40B4-BE49-F238E27FC236}">
                <a16:creationId xmlns:a16="http://schemas.microsoft.com/office/drawing/2014/main" id="{657C5E40-8DFD-6486-A58F-2FD606F7454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9625"/>
            <a:ext cx="960891" cy="6838750"/>
          </a:xfrm>
          <a:prstGeom prst="rect">
            <a:avLst/>
          </a:prstGeom>
          <a:effectLst>
            <a:innerShdw blurRad="63500" dist="50800" dir="13500000">
              <a:prstClr val="black">
                <a:alpha val="50000"/>
              </a:prstClr>
            </a:innerShdw>
          </a:effectLst>
        </p:spPr>
      </p:pic>
    </p:spTree>
    <p:custDataLst>
      <p:tags r:id="rId1"/>
    </p:custDataLst>
    <p:extLst>
      <p:ext uri="{BB962C8B-B14F-4D97-AF65-F5344CB8AC3E}">
        <p14:creationId xmlns:p14="http://schemas.microsoft.com/office/powerpoint/2010/main" val="73732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ain point or Question">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5E6840-75EB-4EAA-896D-21B62FD3D2C5}"/>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6ACE75-E41C-4967-76DE-735AD0F1279E}"/>
              </a:ext>
            </a:extLst>
          </p:cNvPr>
          <p:cNvSpPr>
            <a:spLocks noGrp="1"/>
          </p:cNvSpPr>
          <p:nvPr>
            <p:ph type="title" hasCustomPrompt="1"/>
          </p:nvPr>
        </p:nvSpPr>
        <p:spPr>
          <a:xfrm>
            <a:off x="1768928" y="2335440"/>
            <a:ext cx="10167257" cy="1325563"/>
          </a:xfrm>
          <a:prstGeom prst="rect">
            <a:avLst/>
          </a:prstGeom>
        </p:spPr>
        <p:txBody>
          <a:bodyPr/>
          <a:lstStyle>
            <a:lvl1pPr>
              <a:defRPr>
                <a:solidFill>
                  <a:schemeClr val="accent1"/>
                </a:solidFill>
              </a:defRPr>
            </a:lvl1pPr>
          </a:lstStyle>
          <a:p>
            <a:r>
              <a:rPr lang="en-US" dirty="0"/>
              <a:t>Enter a very important point or question</a:t>
            </a:r>
          </a:p>
        </p:txBody>
      </p:sp>
      <p:cxnSp>
        <p:nvCxnSpPr>
          <p:cNvPr id="6" name="Straight Connector 5">
            <a:extLst>
              <a:ext uri="{FF2B5EF4-FFF2-40B4-BE49-F238E27FC236}">
                <a16:creationId xmlns:a16="http://schemas.microsoft.com/office/drawing/2014/main" id="{EB72C8B4-61A2-DA42-BB78-8B9072F4168C}"/>
              </a:ext>
            </a:extLst>
          </p:cNvPr>
          <p:cNvCxnSpPr>
            <a:cxnSpLocks/>
          </p:cNvCxnSpPr>
          <p:nvPr userDrawn="1"/>
        </p:nvCxnSpPr>
        <p:spPr>
          <a:xfrm>
            <a:off x="0" y="5823857"/>
            <a:ext cx="121920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815D584D-20CC-1A55-C58F-A8D8AFC79990}"/>
              </a:ext>
            </a:extLst>
          </p:cNvPr>
          <p:cNvSpPr/>
          <p:nvPr userDrawn="1"/>
        </p:nvSpPr>
        <p:spPr>
          <a:xfrm>
            <a:off x="495299" y="2514600"/>
            <a:ext cx="914400" cy="914400"/>
          </a:xfrm>
          <a:prstGeom prst="ellipse">
            <a:avLst/>
          </a:prstGeom>
          <a:blipFill dpi="0"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Megaphone1 with solid fill">
            <a:extLst>
              <a:ext uri="{FF2B5EF4-FFF2-40B4-BE49-F238E27FC236}">
                <a16:creationId xmlns:a16="http://schemas.microsoft.com/office/drawing/2014/main" id="{FE502362-1F00-596C-249C-91FDED0A7F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7702" y="2607128"/>
            <a:ext cx="691242" cy="691242"/>
          </a:xfrm>
          <a:prstGeom prst="rect">
            <a:avLst/>
          </a:prstGeom>
        </p:spPr>
      </p:pic>
      <p:sp>
        <p:nvSpPr>
          <p:cNvPr id="4" name="Rectangle 3">
            <a:extLst>
              <a:ext uri="{FF2B5EF4-FFF2-40B4-BE49-F238E27FC236}">
                <a16:creationId xmlns:a16="http://schemas.microsoft.com/office/drawing/2014/main" id="{36BED25D-3424-11B0-8A90-4EEAEDCCE7FA}"/>
              </a:ext>
            </a:extLst>
          </p:cNvPr>
          <p:cNvSpPr/>
          <p:nvPr userDrawn="1"/>
        </p:nvSpPr>
        <p:spPr>
          <a:xfrm>
            <a:off x="-10756" y="5823857"/>
            <a:ext cx="12202756" cy="104376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36370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or Graph light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93A97E-CE66-ADEF-638F-AFE265D11AEC}"/>
              </a:ext>
            </a:extLst>
          </p:cNvPr>
          <p:cNvSpPr/>
          <p:nvPr userDrawn="1"/>
        </p:nvSpPr>
        <p:spPr>
          <a:xfrm>
            <a:off x="-10756" y="0"/>
            <a:ext cx="12202756" cy="6867625"/>
          </a:xfrm>
          <a:prstGeom prst="rect">
            <a:avLst/>
          </a:prstGeom>
          <a:gradFill flip="none" rotWithShape="1">
            <a:gsLst>
              <a:gs pos="12000">
                <a:schemeClr val="bg2"/>
              </a:gs>
              <a:gs pos="48000">
                <a:schemeClr val="bg2">
                  <a:alpha val="91000"/>
                </a:schemeClr>
              </a:gs>
              <a:gs pos="98000">
                <a:schemeClr val="accent1">
                  <a:lumMod val="20000"/>
                  <a:lumOff val="80000"/>
                </a:schemeClr>
              </a:gs>
              <a:gs pos="71000">
                <a:schemeClr val="bg2">
                  <a:alpha val="82000"/>
                </a:schemeClr>
              </a:gs>
            </a:gsLst>
            <a:lin ang="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27CE31-A88B-D274-8A19-5035CF631B50}"/>
              </a:ext>
            </a:extLst>
          </p:cNvPr>
          <p:cNvSpPr>
            <a:spLocks noGrp="1"/>
          </p:cNvSpPr>
          <p:nvPr>
            <p:ph type="title" hasCustomPrompt="1"/>
          </p:nvPr>
        </p:nvSpPr>
        <p:spPr>
          <a:xfrm>
            <a:off x="838200" y="365125"/>
            <a:ext cx="10515600" cy="871303"/>
          </a:xfrm>
          <a:prstGeom prst="rect">
            <a:avLst/>
          </a:prstGeom>
        </p:spPr>
        <p:txBody>
          <a:bodyPr/>
          <a:lstStyle>
            <a:lvl1pPr>
              <a:defRPr>
                <a:solidFill>
                  <a:schemeClr val="accent1"/>
                </a:solidFill>
              </a:defRPr>
            </a:lvl1pPr>
          </a:lstStyle>
          <a:p>
            <a:r>
              <a:rPr lang="en-US" dirty="0"/>
              <a:t>Click to edit the title of the chart</a:t>
            </a:r>
          </a:p>
        </p:txBody>
      </p:sp>
      <p:sp>
        <p:nvSpPr>
          <p:cNvPr id="4" name="Chart Placeholder 3">
            <a:extLst>
              <a:ext uri="{FF2B5EF4-FFF2-40B4-BE49-F238E27FC236}">
                <a16:creationId xmlns:a16="http://schemas.microsoft.com/office/drawing/2014/main" id="{4D95DB5B-F619-86BA-4151-6412A432A902}"/>
              </a:ext>
            </a:extLst>
          </p:cNvPr>
          <p:cNvSpPr>
            <a:spLocks noGrp="1"/>
          </p:cNvSpPr>
          <p:nvPr>
            <p:ph type="chart" sz="quarter" idx="10"/>
          </p:nvPr>
        </p:nvSpPr>
        <p:spPr>
          <a:xfrm>
            <a:off x="838200" y="1355698"/>
            <a:ext cx="10090868" cy="5259263"/>
          </a:xfrm>
          <a:prstGeom prst="rect">
            <a:avLst/>
          </a:prstGeom>
        </p:spPr>
        <p:txBody>
          <a:bodyPr/>
          <a:lstStyle/>
          <a:p>
            <a:endParaRPr lang="en-US"/>
          </a:p>
        </p:txBody>
      </p:sp>
    </p:spTree>
    <p:custDataLst>
      <p:tags r:id="rId1"/>
    </p:custDataLst>
    <p:extLst>
      <p:ext uri="{BB962C8B-B14F-4D97-AF65-F5344CB8AC3E}">
        <p14:creationId xmlns:p14="http://schemas.microsoft.com/office/powerpoint/2010/main" val="1747666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tags" Target="../tags/tag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411270EF-6540-6E44-8904-09D855C187EE}"/>
              </a:ext>
            </a:extLst>
          </p:cNvPr>
          <p:cNvSpPr txBox="1">
            <a:spLocks/>
          </p:cNvSpPr>
          <p:nvPr userDrawn="1"/>
        </p:nvSpPr>
        <p:spPr>
          <a:xfrm>
            <a:off x="9438042" y="6538026"/>
            <a:ext cx="2743200" cy="329599"/>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3372E6A-D727-D641-9026-7AC6D9DA1E06}" type="slidenum">
              <a:rPr lang="en-US" sz="2000" b="1" i="0" smtClean="0">
                <a:solidFill>
                  <a:srgbClr val="02576C"/>
                </a:solidFill>
                <a:latin typeface="Arial Black" panose="020B0604020202020204" pitchFamily="34" charset="0"/>
                <a:cs typeface="Arial Black" panose="020B0604020202020204" pitchFamily="34" charset="0"/>
              </a:rPr>
              <a:pPr/>
              <a:t>‹#›</a:t>
            </a:fld>
            <a:endParaRPr lang="en-US" sz="2000" b="1" i="0" dirty="0">
              <a:solidFill>
                <a:srgbClr val="02576C"/>
              </a:solidFill>
              <a:latin typeface="Arial Black" panose="020B0604020202020204" pitchFamily="34" charset="0"/>
              <a:cs typeface="Arial Black" panose="020B0604020202020204" pitchFamily="34" charset="0"/>
            </a:endParaRPr>
          </a:p>
        </p:txBody>
      </p:sp>
      <p:pic>
        <p:nvPicPr>
          <p:cNvPr id="3" name="Picture 2" descr="A number pattern with white numbers&#10;&#10;AI-generated content may be incorrect.">
            <a:extLst>
              <a:ext uri="{FF2B5EF4-FFF2-40B4-BE49-F238E27FC236}">
                <a16:creationId xmlns:a16="http://schemas.microsoft.com/office/drawing/2014/main" id="{6E425E81-32AB-1B9D-5A4B-E89D5483D70A}"/>
              </a:ext>
            </a:extLst>
          </p:cNvPr>
          <p:cNvPicPr>
            <a:picLocks noChangeAspect="1"/>
          </p:cNvPicPr>
          <p:nvPr userDrawn="1"/>
        </p:nvPicPr>
        <p:blipFill>
          <a:blip r:embed="rId14" cstate="screen">
            <a:alphaModFix amt="44000"/>
            <a:extLst>
              <a:ext uri="{28A0092B-C50C-407E-A947-70E740481C1C}">
                <a14:useLocalDpi xmlns:a14="http://schemas.microsoft.com/office/drawing/2010/main"/>
              </a:ext>
            </a:extLst>
          </a:blip>
          <a:srcRect/>
          <a:stretch/>
        </p:blipFill>
        <p:spPr>
          <a:xfrm>
            <a:off x="10757" y="9625"/>
            <a:ext cx="12170485" cy="6858000"/>
          </a:xfrm>
          <a:prstGeom prst="rect">
            <a:avLst/>
          </a:prstGeom>
        </p:spPr>
      </p:pic>
    </p:spTree>
    <p:custDataLst>
      <p:tags r:id="rId13"/>
    </p:custDataLst>
    <p:extLst>
      <p:ext uri="{BB962C8B-B14F-4D97-AF65-F5344CB8AC3E}">
        <p14:creationId xmlns:p14="http://schemas.microsoft.com/office/powerpoint/2010/main" val="4208931533"/>
      </p:ext>
    </p:extLst>
  </p:cSld>
  <p:clrMap bg1="lt1" tx1="dk1" bg2="lt2" tx2="dk2" accent1="accent1" accent2="accent2" accent3="accent3" accent4="accent4" accent5="accent5" accent6="accent6" hlink="hlink" folHlink="folHlink"/>
  <p:sldLayoutIdLst>
    <p:sldLayoutId id="2147483667" r:id="rId1"/>
    <p:sldLayoutId id="2147483662" r:id="rId2"/>
    <p:sldLayoutId id="2147483660" r:id="rId3"/>
    <p:sldLayoutId id="2147483655" r:id="rId4"/>
    <p:sldLayoutId id="2147483656" r:id="rId5"/>
    <p:sldLayoutId id="2147483661" r:id="rId6"/>
    <p:sldLayoutId id="2147483665" r:id="rId7"/>
    <p:sldLayoutId id="2147483666" r:id="rId8"/>
    <p:sldLayoutId id="2147483663" r:id="rId9"/>
    <p:sldLayoutId id="2147483664" r:id="rId10"/>
    <p:sldLayoutId id="214748366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FBB69B1-CA8F-096B-7C20-E5DFF37A69D1}"/>
              </a:ext>
            </a:extLst>
          </p:cNvPr>
          <p:cNvSpPr/>
          <p:nvPr userDrawn="1"/>
        </p:nvSpPr>
        <p:spPr>
          <a:xfrm>
            <a:off x="-12593" y="0"/>
            <a:ext cx="10028464" cy="6858000"/>
          </a:xfrm>
          <a:prstGeom prst="rect">
            <a:avLst/>
          </a:prstGeom>
          <a:gradFill flip="none" rotWithShape="1">
            <a:gsLst>
              <a:gs pos="21000">
                <a:schemeClr val="accent1"/>
              </a:gs>
              <a:gs pos="65000">
                <a:schemeClr val="accent3"/>
              </a:gs>
              <a:gs pos="100000">
                <a:schemeClr val="accent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A58DDA3-7076-62B8-2486-8BA7381935AB}"/>
              </a:ext>
            </a:extLst>
          </p:cNvPr>
          <p:cNvCxnSpPr/>
          <p:nvPr userDrawn="1"/>
        </p:nvCxnSpPr>
        <p:spPr>
          <a:xfrm>
            <a:off x="10015871" y="0"/>
            <a:ext cx="0" cy="6858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B6ECD48C-C263-8E3A-4B79-DB947F908140}"/>
              </a:ext>
            </a:extLst>
          </p:cNvPr>
          <p:cNvCxnSpPr/>
          <p:nvPr userDrawn="1"/>
        </p:nvCxnSpPr>
        <p:spPr>
          <a:xfrm>
            <a:off x="10015871" y="0"/>
            <a:ext cx="0" cy="6858000"/>
          </a:xfrm>
          <a:prstGeom prst="line">
            <a:avLst/>
          </a:prstGeom>
          <a:ln w="38100">
            <a:solidFill>
              <a:srgbClr val="85AEC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3A396AE-925E-B46E-D0A3-8A10BF11E7FC}"/>
              </a:ext>
            </a:extLst>
          </p:cNvPr>
          <p:cNvCxnSpPr/>
          <p:nvPr userDrawn="1"/>
        </p:nvCxnSpPr>
        <p:spPr>
          <a:xfrm>
            <a:off x="9930811" y="0"/>
            <a:ext cx="0" cy="6858000"/>
          </a:xfrm>
          <a:prstGeom prst="line">
            <a:avLst/>
          </a:prstGeom>
          <a:ln w="38100">
            <a:solidFill>
              <a:srgbClr val="85AEC3"/>
            </a:solidFill>
          </a:ln>
        </p:spPr>
        <p:style>
          <a:lnRef idx="1">
            <a:schemeClr val="accent1"/>
          </a:lnRef>
          <a:fillRef idx="0">
            <a:schemeClr val="accent1"/>
          </a:fillRef>
          <a:effectRef idx="0">
            <a:schemeClr val="accent1"/>
          </a:effectRef>
          <a:fontRef idx="minor">
            <a:schemeClr val="tx1"/>
          </a:fontRef>
        </p:style>
      </p:cxnSp>
      <p:pic>
        <p:nvPicPr>
          <p:cNvPr id="3" name="Picture 2" descr="A number pattern with white numbers&#10;&#10;AI-generated content may be incorrect.">
            <a:extLst>
              <a:ext uri="{FF2B5EF4-FFF2-40B4-BE49-F238E27FC236}">
                <a16:creationId xmlns:a16="http://schemas.microsoft.com/office/drawing/2014/main" id="{86DF271F-53DE-BAEA-A1E2-E70E93A75045}"/>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015871" y="0"/>
            <a:ext cx="2176129" cy="6858000"/>
          </a:xfrm>
          <a:prstGeom prst="rect">
            <a:avLst/>
          </a:prstGeom>
        </p:spPr>
      </p:pic>
    </p:spTree>
    <p:custDataLst>
      <p:tags r:id="rId5"/>
    </p:custDataLst>
    <p:extLst>
      <p:ext uri="{BB962C8B-B14F-4D97-AF65-F5344CB8AC3E}">
        <p14:creationId xmlns:p14="http://schemas.microsoft.com/office/powerpoint/2010/main" val="271666023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A3F9-7360-FE48-B470-49DFFD2C7084}"/>
              </a:ext>
            </a:extLst>
          </p:cNvPr>
          <p:cNvSpPr>
            <a:spLocks noGrp="1"/>
          </p:cNvSpPr>
          <p:nvPr>
            <p:ph type="ctrTitle"/>
          </p:nvPr>
        </p:nvSpPr>
        <p:spPr/>
        <p:txBody>
          <a:bodyPr/>
          <a:lstStyle/>
          <a:p>
            <a:r>
              <a:rPr lang="en-US" dirty="0">
                <a:latin typeface="Arial" panose="020B0604020202020204" pitchFamily="34" charset="0"/>
                <a:cs typeface="Arial" panose="020B0604020202020204" pitchFamily="34" charset="0"/>
              </a:rPr>
              <a:t>Board Update</a:t>
            </a:r>
          </a:p>
        </p:txBody>
      </p:sp>
      <p:sp>
        <p:nvSpPr>
          <p:cNvPr id="3" name="Text Placeholder 2">
            <a:extLst>
              <a:ext uri="{FF2B5EF4-FFF2-40B4-BE49-F238E27FC236}">
                <a16:creationId xmlns:a16="http://schemas.microsoft.com/office/drawing/2014/main" id="{DE204AE5-773C-754D-A642-16123455B414}"/>
              </a:ext>
            </a:extLst>
          </p:cNvPr>
          <p:cNvSpPr>
            <a:spLocks noGrp="1"/>
          </p:cNvSpPr>
          <p:nvPr>
            <p:ph type="body" sz="quarter" idx="10"/>
          </p:nvPr>
        </p:nvSpPr>
        <p:spPr/>
        <p:txBody>
          <a:bodyPr>
            <a:normAutofit/>
          </a:bodyPr>
          <a:lstStyle/>
          <a:p>
            <a:r>
              <a:rPr lang="en-US" sz="2800" b="0" dirty="0">
                <a:latin typeface="Arial" panose="020B0604020202020204" pitchFamily="34" charset="0"/>
                <a:cs typeface="Arial" panose="020B0604020202020204" pitchFamily="34" charset="0"/>
              </a:rPr>
              <a:t>ICANN 84 | 29 October 2025</a:t>
            </a:r>
          </a:p>
        </p:txBody>
      </p:sp>
    </p:spTree>
    <p:custDataLst>
      <p:tags r:id="rId1"/>
    </p:custDataLst>
    <p:extLst>
      <p:ext uri="{BB962C8B-B14F-4D97-AF65-F5344CB8AC3E}">
        <p14:creationId xmlns:p14="http://schemas.microsoft.com/office/powerpoint/2010/main" val="302185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BB2F-2755-2F39-9300-F93D26D63FE4}"/>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02363416-03E9-B9CE-34D7-06CB016F335C}"/>
              </a:ext>
            </a:extLst>
          </p:cNvPr>
          <p:cNvSpPr>
            <a:spLocks noGrp="1"/>
          </p:cNvSpPr>
          <p:nvPr>
            <p:ph type="body" sz="quarter" idx="10"/>
          </p:nvPr>
        </p:nvSpPr>
        <p:spPr/>
        <p:txBody>
          <a:bodyPr/>
          <a:lstStyle/>
          <a:p>
            <a:endParaRPr lang="en-US"/>
          </a:p>
        </p:txBody>
      </p:sp>
    </p:spTree>
    <p:custDataLst>
      <p:tags r:id="rId1"/>
    </p:custDataLst>
    <p:extLst>
      <p:ext uri="{BB962C8B-B14F-4D97-AF65-F5344CB8AC3E}">
        <p14:creationId xmlns:p14="http://schemas.microsoft.com/office/powerpoint/2010/main" val="4085464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1D471-19D3-A60F-4B4A-A84440B90800}"/>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RPKI?</a:t>
            </a:r>
          </a:p>
        </p:txBody>
      </p:sp>
      <p:pic>
        <p:nvPicPr>
          <p:cNvPr id="3" name="Picture 2">
            <a:extLst>
              <a:ext uri="{FF2B5EF4-FFF2-40B4-BE49-F238E27FC236}">
                <a16:creationId xmlns:a16="http://schemas.microsoft.com/office/drawing/2014/main" id="{99DE13EB-E09A-4FFA-2374-0C375B90A7CD}"/>
              </a:ext>
            </a:extLst>
          </p:cNvPr>
          <p:cNvPicPr>
            <a:picLocks noChangeAspect="1"/>
          </p:cNvPicPr>
          <p:nvPr/>
        </p:nvPicPr>
        <p:blipFill>
          <a:blip r:embed="rId2"/>
          <a:stretch>
            <a:fillRect/>
          </a:stretch>
        </p:blipFill>
        <p:spPr>
          <a:xfrm>
            <a:off x="1768207" y="1535860"/>
            <a:ext cx="9725665" cy="4563998"/>
          </a:xfrm>
          <a:prstGeom prst="rect">
            <a:avLst/>
          </a:prstGeom>
        </p:spPr>
      </p:pic>
    </p:spTree>
    <p:extLst>
      <p:ext uri="{BB962C8B-B14F-4D97-AF65-F5344CB8AC3E}">
        <p14:creationId xmlns:p14="http://schemas.microsoft.com/office/powerpoint/2010/main" val="2956357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E7C32-46E5-6A58-BBA4-85A07B8D5ECD}"/>
              </a:ext>
            </a:extLst>
          </p:cNvPr>
          <p:cNvSpPr>
            <a:spLocks noGrp="1"/>
          </p:cNvSpPr>
          <p:nvPr>
            <p:ph type="title"/>
          </p:nvPr>
        </p:nvSpPr>
        <p:spPr/>
        <p:txBody>
          <a:bodyPr/>
          <a:lstStyle/>
          <a:p>
            <a:r>
              <a:rPr lang="en-US" b="1" dirty="0">
                <a:latin typeface="Arial" panose="020B0604020202020204" pitchFamily="34" charset="0"/>
                <a:cs typeface="Arial" panose="020B0604020202020204" pitchFamily="34" charset="0"/>
              </a:rPr>
              <a:t>The NRO RPKI Program</a:t>
            </a:r>
          </a:p>
        </p:txBody>
      </p:sp>
      <p:sp>
        <p:nvSpPr>
          <p:cNvPr id="3" name="Text Placeholder 2">
            <a:extLst>
              <a:ext uri="{FF2B5EF4-FFF2-40B4-BE49-F238E27FC236}">
                <a16:creationId xmlns:a16="http://schemas.microsoft.com/office/drawing/2014/main" id="{82E10BAB-C0D0-5068-8BC2-F03ED74808D3}"/>
              </a:ext>
            </a:extLst>
          </p:cNvPr>
          <p:cNvSpPr>
            <a:spLocks noGrp="1"/>
          </p:cNvSpPr>
          <p:nvPr>
            <p:ph type="body" sz="quarter" idx="10"/>
          </p:nvPr>
        </p:nvSpPr>
        <p:spPr/>
        <p:txBody>
          <a:bodyPr/>
          <a:lstStyle/>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To provide a more consistent and uniformly secure, resilient and reliable RPKI service</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To remove barriers for RPKI adoption currently experienced by network operators who create RPKI objects through multiple RIRs</a:t>
            </a:r>
            <a:br>
              <a:rPr lang="en-GB" sz="2800" dirty="0">
                <a:latin typeface="Arial" panose="020B0604020202020204" pitchFamily="34" charset="0"/>
                <a:cs typeface="Arial" panose="020B0604020202020204" pitchFamily="34" charset="0"/>
              </a:rPr>
            </a:br>
            <a:endParaRPr lang="en-GB"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latin typeface="Arial" panose="020B0604020202020204" pitchFamily="34" charset="0"/>
                <a:cs typeface="Arial" panose="020B0604020202020204" pitchFamily="34" charset="0"/>
              </a:rPr>
              <a:t>To improve routing security through the further development of protocols with the technical community</a:t>
            </a:r>
            <a:endParaRPr lang="en-US" sz="28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64127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606AB5-33C4-2097-80E8-AC7E787FE49C}"/>
              </a:ext>
            </a:extLst>
          </p:cNvPr>
          <p:cNvSpPr>
            <a:spLocks noGrp="1"/>
          </p:cNvSpPr>
          <p:nvPr>
            <p:ph idx="1"/>
          </p:nvPr>
        </p:nvSpPr>
        <p:spPr>
          <a:xfrm>
            <a:off x="337351" y="1559406"/>
            <a:ext cx="11016449" cy="4540451"/>
          </a:xfrm>
        </p:spPr>
        <p:txBody>
          <a:bodyPr>
            <a:noAutofit/>
          </a:bodyPr>
          <a:lstStyle/>
          <a:p>
            <a:r>
              <a:rPr lang="en-AU" sz="2000" b="1" dirty="0">
                <a:solidFill>
                  <a:srgbClr val="00203F"/>
                </a:solidFill>
                <a:latin typeface="Arial" panose="020B0604020202020204" pitchFamily="34" charset="0"/>
              </a:rPr>
              <a:t>Progress towards improved transparency, robustness, and security of the RPKI system</a:t>
            </a:r>
          </a:p>
          <a:p>
            <a:pPr marL="342900" indent="-342900">
              <a:buFont typeface="Arial" panose="020B0604020202020204" pitchFamily="34" charset="0"/>
              <a:buChar char="•"/>
            </a:pPr>
            <a:r>
              <a:rPr lang="en-AU" sz="2000" dirty="0">
                <a:solidFill>
                  <a:srgbClr val="00203F"/>
                </a:solidFill>
                <a:latin typeface="Arial" panose="020B0604020202020204" pitchFamily="34" charset="0"/>
              </a:rPr>
              <a:t>Key aspects of robustness documented</a:t>
            </a:r>
          </a:p>
          <a:p>
            <a:pPr marL="342900" indent="-342900">
              <a:buFont typeface="Arial" panose="020B0604020202020204" pitchFamily="34" charset="0"/>
              <a:buChar char="•"/>
            </a:pPr>
            <a:r>
              <a:rPr lang="en-AU" sz="2000" dirty="0">
                <a:solidFill>
                  <a:srgbClr val="00203F"/>
                </a:solidFill>
                <a:latin typeface="Arial" panose="020B0604020202020204" pitchFamily="34" charset="0"/>
              </a:rPr>
              <a:t>TA configuration problem statement and potential solutions</a:t>
            </a:r>
            <a:endParaRPr lang="en-AU" sz="2000" b="1" dirty="0">
              <a:solidFill>
                <a:srgbClr val="00203F"/>
              </a:solidFill>
              <a:latin typeface="Arial" panose="020B0604020202020204" pitchFamily="34" charset="0"/>
            </a:endParaRPr>
          </a:p>
          <a:p>
            <a:br>
              <a:rPr lang="en-AU" sz="2000" b="1" dirty="0">
                <a:solidFill>
                  <a:srgbClr val="00203F"/>
                </a:solidFill>
                <a:latin typeface="Arial" panose="020B0604020202020204" pitchFamily="34" charset="0"/>
              </a:rPr>
            </a:br>
            <a:r>
              <a:rPr lang="en-AU" sz="2000" b="1" dirty="0">
                <a:solidFill>
                  <a:srgbClr val="00203F"/>
                </a:solidFill>
                <a:latin typeface="Arial" panose="020B0604020202020204" pitchFamily="34" charset="0"/>
              </a:rPr>
              <a:t>Increased consistency of the RPKI system user experience</a:t>
            </a:r>
          </a:p>
          <a:p>
            <a:pPr marL="342900" indent="-342900">
              <a:buFont typeface="Arial" panose="020B0604020202020204" pitchFamily="34" charset="0"/>
              <a:buChar char="•"/>
            </a:pPr>
            <a:r>
              <a:rPr lang="en-AU" sz="2000" dirty="0">
                <a:solidFill>
                  <a:srgbClr val="00203F"/>
                </a:solidFill>
                <a:latin typeface="Arial" panose="020B0604020202020204" pitchFamily="34" charset="0"/>
              </a:rPr>
              <a:t>Documentation of baseline for RPKI services/features offered by each RIR</a:t>
            </a:r>
          </a:p>
          <a:p>
            <a:pPr marL="342900" indent="-342900">
              <a:buFont typeface="Arial" panose="020B0604020202020204" pitchFamily="34" charset="0"/>
              <a:buChar char="•"/>
            </a:pPr>
            <a:r>
              <a:rPr lang="en-AU" sz="2000" dirty="0">
                <a:solidFill>
                  <a:srgbClr val="00203F"/>
                </a:solidFill>
                <a:latin typeface="Arial" panose="020B0604020202020204" pitchFamily="34" charset="0"/>
              </a:rPr>
              <a:t>User research with users interacting with multiple RIRs</a:t>
            </a:r>
            <a:br>
              <a:rPr lang="en-AU" sz="2000" dirty="0">
                <a:solidFill>
                  <a:srgbClr val="00203F"/>
                </a:solidFill>
                <a:latin typeface="Arial" panose="020B0604020202020204" pitchFamily="34" charset="0"/>
              </a:rPr>
            </a:br>
            <a:endParaRPr lang="en-AU" sz="2000" b="1" dirty="0">
              <a:solidFill>
                <a:srgbClr val="00203F"/>
              </a:solidFill>
              <a:latin typeface="Arial" panose="020B0604020202020204" pitchFamily="34" charset="0"/>
            </a:endParaRPr>
          </a:p>
          <a:p>
            <a:pPr algn="l"/>
            <a:r>
              <a:rPr lang="en-AU" sz="2000" b="1" dirty="0">
                <a:solidFill>
                  <a:srgbClr val="00203F"/>
                </a:solidFill>
                <a:latin typeface="Arial" panose="020B0604020202020204" pitchFamily="34" charset="0"/>
              </a:rPr>
              <a:t>The technical community is kept informed and engaged throughout the program.</a:t>
            </a:r>
          </a:p>
          <a:p>
            <a:pPr marL="342900" indent="-342900" algn="l">
              <a:buFont typeface="Arial" panose="020B0604020202020204" pitchFamily="34" charset="0"/>
              <a:buChar char="•"/>
            </a:pPr>
            <a:r>
              <a:rPr lang="en-AU" sz="2000" dirty="0">
                <a:solidFill>
                  <a:srgbClr val="00203F"/>
                </a:solidFill>
                <a:latin typeface="Arial" panose="020B0604020202020204" pitchFamily="34" charset="0"/>
              </a:rPr>
              <a:t>RPKI Program updates presented at relevant events</a:t>
            </a:r>
          </a:p>
          <a:p>
            <a:pPr marL="342900" indent="-342900" algn="l">
              <a:buFont typeface="Arial" panose="020B0604020202020204" pitchFamily="34" charset="0"/>
              <a:buChar char="•"/>
            </a:pPr>
            <a:r>
              <a:rPr lang="en-AU" sz="2000" dirty="0">
                <a:solidFill>
                  <a:srgbClr val="00203F"/>
                </a:solidFill>
                <a:latin typeface="Arial" panose="020B0604020202020204" pitchFamily="34" charset="0"/>
              </a:rPr>
              <a:t>Articles published on RIR blogs</a:t>
            </a:r>
          </a:p>
        </p:txBody>
      </p:sp>
      <p:sp>
        <p:nvSpPr>
          <p:cNvPr id="2" name="Title 1">
            <a:extLst>
              <a:ext uri="{FF2B5EF4-FFF2-40B4-BE49-F238E27FC236}">
                <a16:creationId xmlns:a16="http://schemas.microsoft.com/office/drawing/2014/main" id="{2614A306-C57A-7ECD-5D43-611ABB745B93}"/>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RPKI NRO Program Objectives</a:t>
            </a:r>
          </a:p>
        </p:txBody>
      </p:sp>
    </p:spTree>
    <p:extLst>
      <p:ext uri="{BB962C8B-B14F-4D97-AF65-F5344CB8AC3E}">
        <p14:creationId xmlns:p14="http://schemas.microsoft.com/office/powerpoint/2010/main" val="4269272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5A4CE-D77A-0F29-A93E-11AE7662A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F1FBF-6DA3-DF4F-523A-71CFE38F8A42}"/>
              </a:ext>
            </a:extLst>
          </p:cNvPr>
          <p:cNvSpPr>
            <a:spLocks noGrp="1"/>
          </p:cNvSpPr>
          <p:nvPr>
            <p:ph type="title"/>
          </p:nvPr>
        </p:nvSpPr>
        <p:spPr>
          <a:xfrm>
            <a:off x="337351" y="365126"/>
            <a:ext cx="11366969" cy="679904"/>
          </a:xfrm>
        </p:spPr>
        <p:txBody>
          <a:bodyPr vert="horz" wrap="square" lIns="68580" tIns="34291" rIns="68580" bIns="34291" numCol="1" rtlCol="0" anchor="b" anchorCtr="0" compatLnSpc="1">
            <a:prstTxWarp prst="textNoShape">
              <a:avLst/>
            </a:prstTxWarp>
            <a:noAutofit/>
          </a:bodyPr>
          <a:lstStyle/>
          <a:p>
            <a:r>
              <a:rPr lang="en-US" sz="2933" dirty="0">
                <a:latin typeface="Arial" panose="020B0604020202020204" pitchFamily="34" charset="0"/>
                <a:cs typeface="Arial" panose="020B0604020202020204" pitchFamily="34" charset="0"/>
              </a:rPr>
              <a:t>RPKI: IETF Proposal</a:t>
            </a:r>
          </a:p>
        </p:txBody>
      </p:sp>
      <p:sp>
        <p:nvSpPr>
          <p:cNvPr id="3" name="Content Placeholder 2">
            <a:extLst>
              <a:ext uri="{FF2B5EF4-FFF2-40B4-BE49-F238E27FC236}">
                <a16:creationId xmlns:a16="http://schemas.microsoft.com/office/drawing/2014/main" id="{B4686586-0804-D7B1-175A-55F19A8AEA41}"/>
              </a:ext>
            </a:extLst>
          </p:cNvPr>
          <p:cNvSpPr>
            <a:spLocks/>
          </p:cNvSpPr>
          <p:nvPr/>
        </p:nvSpPr>
        <p:spPr>
          <a:xfrm>
            <a:off x="550243" y="1784329"/>
            <a:ext cx="5465976" cy="3969247"/>
          </a:xfrm>
          <a:prstGeom prst="rect">
            <a:avLst/>
          </a:prstGeom>
        </p:spPr>
        <p:txBody>
          <a:bodyPr>
            <a:normAutofit/>
          </a:bodyPr>
          <a:lstStyle/>
          <a:p>
            <a:pPr defTabSz="486943">
              <a:spcAft>
                <a:spcPts val="451"/>
              </a:spcAft>
            </a:pPr>
            <a:r>
              <a:rPr lang="en-US" sz="2667" dirty="0">
                <a:solidFill>
                  <a:srgbClr val="00203F"/>
                </a:solidFill>
                <a:latin typeface="Arial" panose="020B0604020202020204" pitchFamily="34" charset="0"/>
                <a:cs typeface="Arial" panose="020B0604020202020204" pitchFamily="34" charset="0"/>
              </a:rPr>
              <a:t>Proposal under discussion with the IETF</a:t>
            </a:r>
          </a:p>
          <a:p>
            <a:pPr defTabSz="486943">
              <a:spcAft>
                <a:spcPts val="451"/>
              </a:spcAft>
            </a:pPr>
            <a:endParaRPr lang="en-US" sz="2667" dirty="0">
              <a:solidFill>
                <a:srgbClr val="00203F"/>
              </a:solidFill>
              <a:latin typeface="Arial" panose="020B0604020202020204" pitchFamily="34" charset="0"/>
              <a:cs typeface="Arial" panose="020B0604020202020204" pitchFamily="34" charset="0"/>
            </a:endParaRPr>
          </a:p>
          <a:p>
            <a:pPr defTabSz="486943">
              <a:spcAft>
                <a:spcPts val="451"/>
              </a:spcAft>
            </a:pPr>
            <a:r>
              <a:rPr lang="en-US" sz="2667" dirty="0">
                <a:solidFill>
                  <a:srgbClr val="00203F"/>
                </a:solidFill>
                <a:latin typeface="Arial" panose="020B0604020202020204" pitchFamily="34" charset="0"/>
                <a:cs typeface="Arial" panose="020B0604020202020204" pitchFamily="34" charset="0"/>
              </a:rPr>
              <a:t>Trust Anchor problem statement and potential solutions – being discussed and developed with community involvement.</a:t>
            </a:r>
          </a:p>
          <a:p>
            <a:pPr defTabSz="486943">
              <a:spcAft>
                <a:spcPts val="451"/>
              </a:spcAft>
            </a:pPr>
            <a:endParaRPr lang="en-AU" sz="2400" dirty="0">
              <a:solidFill>
                <a:srgbClr val="00203F"/>
              </a:solidFill>
              <a:latin typeface="Arial" panose="020B0604020202020204" pitchFamily="34" charset="0"/>
              <a:cs typeface="Arial" panose="020B0604020202020204" pitchFamily="34" charset="0"/>
            </a:endParaRPr>
          </a:p>
        </p:txBody>
      </p:sp>
      <p:pic>
        <p:nvPicPr>
          <p:cNvPr id="5" name="Picture 4" descr="A screenshot of a computer&#10;&#10;AI-generated content may be incorrect.">
            <a:extLst>
              <a:ext uri="{FF2B5EF4-FFF2-40B4-BE49-F238E27FC236}">
                <a16:creationId xmlns:a16="http://schemas.microsoft.com/office/drawing/2014/main" id="{88B8A418-AF1A-483E-86E8-85B8D86A637F}"/>
              </a:ext>
            </a:extLst>
          </p:cNvPr>
          <p:cNvPicPr>
            <a:picLocks noChangeAspect="1"/>
          </p:cNvPicPr>
          <p:nvPr/>
        </p:nvPicPr>
        <p:blipFill>
          <a:blip r:embed="rId3"/>
          <a:stretch>
            <a:fillRect/>
          </a:stretch>
        </p:blipFill>
        <p:spPr>
          <a:xfrm>
            <a:off x="6238344" y="705078"/>
            <a:ext cx="5465976" cy="5325019"/>
          </a:xfrm>
          <a:prstGeom prst="rect">
            <a:avLst/>
          </a:prstGeom>
        </p:spPr>
      </p:pic>
    </p:spTree>
    <p:extLst>
      <p:ext uri="{BB962C8B-B14F-4D97-AF65-F5344CB8AC3E}">
        <p14:creationId xmlns:p14="http://schemas.microsoft.com/office/powerpoint/2010/main" val="32596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2F7B6-D88B-2D0C-DE95-98DD4FDEC6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5F1D4E-2D6D-ED07-C97B-DAE043B72DC3}"/>
              </a:ext>
            </a:extLst>
          </p:cNvPr>
          <p:cNvSpPr>
            <a:spLocks noGrp="1"/>
          </p:cNvSpPr>
          <p:nvPr>
            <p:ph type="title"/>
          </p:nvPr>
        </p:nvSpPr>
        <p:spPr>
          <a:xfrm>
            <a:off x="337351" y="365126"/>
            <a:ext cx="11366969" cy="679904"/>
          </a:xfrm>
        </p:spPr>
        <p:txBody>
          <a:bodyPr vert="horz" wrap="square" lIns="68580" tIns="34291" rIns="68580" bIns="34291" numCol="1" rtlCol="0" anchor="b" anchorCtr="0" compatLnSpc="1">
            <a:prstTxWarp prst="textNoShape">
              <a:avLst/>
            </a:prstTxWarp>
            <a:noAutofit/>
          </a:bodyPr>
          <a:lstStyle/>
          <a:p>
            <a:r>
              <a:rPr lang="en-US" sz="2933" dirty="0">
                <a:latin typeface="Arial" panose="020B0604020202020204" pitchFamily="34" charset="0"/>
                <a:cs typeface="Arial" panose="020B0604020202020204" pitchFamily="34" charset="0"/>
              </a:rPr>
              <a:t>ASPA: Autonomous System Provider </a:t>
            </a:r>
            <a:r>
              <a:rPr lang="en-US" sz="2933" dirty="0" err="1">
                <a:latin typeface="Arial" panose="020B0604020202020204" pitchFamily="34" charset="0"/>
                <a:cs typeface="Arial" panose="020B0604020202020204" pitchFamily="34" charset="0"/>
              </a:rPr>
              <a:t>Authorisations</a:t>
            </a:r>
            <a:endParaRPr lang="en-US" sz="2933"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0FA50E9-C887-5FD0-05B5-7DD4C8677370}"/>
              </a:ext>
            </a:extLst>
          </p:cNvPr>
          <p:cNvSpPr>
            <a:spLocks/>
          </p:cNvSpPr>
          <p:nvPr/>
        </p:nvSpPr>
        <p:spPr>
          <a:xfrm>
            <a:off x="550242" y="1784329"/>
            <a:ext cx="10744675" cy="3969247"/>
          </a:xfrm>
          <a:prstGeom prst="rect">
            <a:avLst/>
          </a:prstGeom>
        </p:spPr>
        <p:txBody>
          <a:bodyPr>
            <a:normAutofit/>
          </a:bodyPr>
          <a:lstStyle/>
          <a:p>
            <a:pPr defTabSz="486943">
              <a:spcAft>
                <a:spcPts val="451"/>
              </a:spcAft>
            </a:pPr>
            <a:r>
              <a:rPr lang="en-AU" sz="2400" dirty="0">
                <a:solidFill>
                  <a:srgbClr val="00203F"/>
                </a:solidFill>
                <a:latin typeface="Arial" panose="020B0604020202020204" pitchFamily="34" charset="0"/>
                <a:cs typeface="Arial" panose="020B0604020202020204" pitchFamily="34" charset="0"/>
              </a:rPr>
              <a:t>Why is it important?</a:t>
            </a:r>
            <a:br>
              <a:rPr lang="en-AU" sz="2400" dirty="0">
                <a:solidFill>
                  <a:srgbClr val="00203F"/>
                </a:solidFill>
                <a:latin typeface="Arial" panose="020B0604020202020204" pitchFamily="34" charset="0"/>
                <a:cs typeface="Arial" panose="020B0604020202020204" pitchFamily="34" charset="0"/>
              </a:rPr>
            </a:br>
            <a:endParaRPr lang="en-AU" sz="2400" dirty="0">
              <a:solidFill>
                <a:srgbClr val="00203F"/>
              </a:solidFill>
              <a:latin typeface="Arial" panose="020B0604020202020204" pitchFamily="34" charset="0"/>
              <a:cs typeface="Arial" panose="020B0604020202020204" pitchFamily="34" charset="0"/>
            </a:endParaRPr>
          </a:p>
          <a:p>
            <a:pPr marL="1219261" lvl="1" indent="-609630" defTabSz="486943">
              <a:spcAft>
                <a:spcPts val="451"/>
              </a:spcAft>
              <a:buFont typeface="Arial" panose="020B0604020202020204" pitchFamily="34" charset="0"/>
              <a:buChar char="•"/>
            </a:pPr>
            <a:r>
              <a:rPr lang="en-AU" sz="2400" dirty="0">
                <a:solidFill>
                  <a:srgbClr val="00203F"/>
                </a:solidFill>
                <a:latin typeface="Arial" panose="020B0604020202020204" pitchFamily="34" charset="0"/>
                <a:cs typeface="Arial" panose="020B0604020202020204" pitchFamily="34" charset="0"/>
              </a:rPr>
              <a:t>Improves Internet routing security at the Autonomous System Numbers (ASN) level</a:t>
            </a:r>
            <a:br>
              <a:rPr lang="en-AU" sz="2400" dirty="0">
                <a:solidFill>
                  <a:srgbClr val="00203F"/>
                </a:solidFill>
                <a:latin typeface="Arial" panose="020B0604020202020204" pitchFamily="34" charset="0"/>
                <a:cs typeface="Arial" panose="020B0604020202020204" pitchFamily="34" charset="0"/>
              </a:rPr>
            </a:br>
            <a:endParaRPr lang="en-AU" sz="2400" dirty="0">
              <a:solidFill>
                <a:srgbClr val="00203F"/>
              </a:solidFill>
              <a:latin typeface="Arial" panose="020B0604020202020204" pitchFamily="34" charset="0"/>
              <a:cs typeface="Arial" panose="020B0604020202020204" pitchFamily="34" charset="0"/>
            </a:endParaRPr>
          </a:p>
          <a:p>
            <a:pPr marL="1219261" lvl="1" indent="-609630" defTabSz="486943">
              <a:spcAft>
                <a:spcPts val="451"/>
              </a:spcAft>
              <a:buFont typeface="Arial" panose="020B0604020202020204" pitchFamily="34" charset="0"/>
              <a:buChar char="•"/>
            </a:pPr>
            <a:r>
              <a:rPr lang="en-AU" sz="2400" dirty="0">
                <a:solidFill>
                  <a:srgbClr val="00203F"/>
                </a:solidFill>
                <a:latin typeface="Arial" panose="020B0604020202020204" pitchFamily="34" charset="0"/>
                <a:cs typeface="Arial" panose="020B0604020202020204" pitchFamily="34" charset="0"/>
              </a:rPr>
              <a:t>Protects your network against leaks and easy path spoofing</a:t>
            </a:r>
            <a:br>
              <a:rPr lang="en-AU" sz="2400" dirty="0">
                <a:solidFill>
                  <a:srgbClr val="00203F"/>
                </a:solidFill>
                <a:latin typeface="Arial" panose="020B0604020202020204" pitchFamily="34" charset="0"/>
                <a:cs typeface="Arial" panose="020B0604020202020204" pitchFamily="34" charset="0"/>
              </a:rPr>
            </a:br>
            <a:endParaRPr lang="en-AU" sz="2400" dirty="0">
              <a:solidFill>
                <a:srgbClr val="00203F"/>
              </a:solidFill>
              <a:latin typeface="Arial" panose="020B0604020202020204" pitchFamily="34" charset="0"/>
              <a:cs typeface="Arial" panose="020B0604020202020204" pitchFamily="34" charset="0"/>
            </a:endParaRPr>
          </a:p>
          <a:p>
            <a:pPr marL="1219261" lvl="1" indent="-609630" defTabSz="486943">
              <a:spcAft>
                <a:spcPts val="451"/>
              </a:spcAft>
              <a:buFont typeface="Arial" panose="020B0604020202020204" pitchFamily="34" charset="0"/>
              <a:buChar char="•"/>
            </a:pPr>
            <a:r>
              <a:rPr lang="en-AU" sz="2400" dirty="0">
                <a:solidFill>
                  <a:srgbClr val="00203F"/>
                </a:solidFill>
                <a:latin typeface="Arial" panose="020B0604020202020204" pitchFamily="34" charset="0"/>
                <a:cs typeface="Arial" panose="020B0604020202020204" pitchFamily="34" charset="0"/>
              </a:rPr>
              <a:t>Helps other networks – greater deployment improves validation for everyone</a:t>
            </a:r>
            <a:endParaRPr lang="en-AU" sz="2400" b="1" dirty="0">
              <a:solidFill>
                <a:srgbClr val="00203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2828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2" name="Google Shape;162;p16"/>
          <p:cNvSpPr txBox="1">
            <a:spLocks noGrp="1"/>
          </p:cNvSpPr>
          <p:nvPr>
            <p:ph type="title"/>
          </p:nvPr>
        </p:nvSpPr>
        <p:spPr>
          <a:prstGeom prst="rect">
            <a:avLst/>
          </a:prstGeom>
        </p:spPr>
        <p:txBody>
          <a:bodyPr spcFirstLastPara="1" wrap="square" lIns="0" tIns="0" rIns="0" bIns="0" anchor="t" anchorCtr="0">
            <a:noAutofit/>
          </a:bodyPr>
          <a:lstStyle/>
          <a:p>
            <a:pPr>
              <a:lnSpc>
                <a:spcPct val="115000"/>
              </a:lnSpc>
            </a:pPr>
            <a:r>
              <a:rPr lang="en-US" dirty="0">
                <a:latin typeface="Arial" panose="020B0604020202020204" pitchFamily="34" charset="0"/>
                <a:cs typeface="Arial" panose="020B0604020202020204" pitchFamily="34" charset="0"/>
              </a:rPr>
              <a:t>ASPA Object Structure (simplified)</a:t>
            </a:r>
            <a:endParaRPr dirty="0">
              <a:latin typeface="Arial" panose="020B0604020202020204" pitchFamily="34" charset="0"/>
              <a:cs typeface="Arial" panose="020B0604020202020204" pitchFamily="34" charset="0"/>
            </a:endParaRPr>
          </a:p>
          <a:p>
            <a:pPr>
              <a:lnSpc>
                <a:spcPct val="115000"/>
              </a:lnSpc>
            </a:pPr>
            <a:endParaRPr dirty="0"/>
          </a:p>
          <a:p>
            <a:endParaRPr dirty="0"/>
          </a:p>
        </p:txBody>
      </p:sp>
      <p:sp>
        <p:nvSpPr>
          <p:cNvPr id="160" name="Google Shape;160;p16"/>
          <p:cNvSpPr txBox="1">
            <a:spLocks noGrp="1"/>
          </p:cNvSpPr>
          <p:nvPr>
            <p:ph type="sldNum" idx="4294967295"/>
          </p:nvPr>
        </p:nvSpPr>
        <p:spPr>
          <a:xfrm>
            <a:off x="11461750" y="6334125"/>
            <a:ext cx="730250" cy="525463"/>
          </a:xfrm>
          <a:prstGeom prst="rect">
            <a:avLst/>
          </a:prstGeom>
        </p:spPr>
        <p:txBody>
          <a:bodyPr spcFirstLastPara="1" wrap="square" lIns="0" tIns="0" rIns="0" bIns="0" anchor="ctr" anchorCtr="0">
            <a:normAutofit/>
          </a:bodyPr>
          <a:lstStyle/>
          <a:p>
            <a:fld id="{00000000-1234-1234-1234-123412341234}" type="slidenum">
              <a:rPr lang="en-GB"/>
              <a:pPr/>
              <a:t>6</a:t>
            </a:fld>
            <a:endParaRPr/>
          </a:p>
        </p:txBody>
      </p:sp>
      <p:sp>
        <p:nvSpPr>
          <p:cNvPr id="164" name="Google Shape;164;p16"/>
          <p:cNvSpPr txBox="1">
            <a:spLocks noGrp="1"/>
          </p:cNvSpPr>
          <p:nvPr>
            <p:ph type="body" idx="4294967295"/>
          </p:nvPr>
        </p:nvSpPr>
        <p:spPr>
          <a:xfrm>
            <a:off x="5878286" y="1909763"/>
            <a:ext cx="5906025" cy="4040187"/>
          </a:xfrm>
          <a:prstGeom prst="rect">
            <a:avLst/>
          </a:prstGeom>
        </p:spPr>
        <p:txBody>
          <a:bodyPr spcFirstLastPara="1" wrap="square" lIns="0" tIns="0" rIns="0" bIns="0" anchor="t" anchorCtr="0">
            <a:noAutofit/>
          </a:bodyPr>
          <a:lstStyle/>
          <a:p>
            <a:pPr marL="0" indent="0">
              <a:buSzPts val="1300"/>
              <a:buNone/>
            </a:pPr>
            <a:r>
              <a:rPr lang="en-GB" sz="1733" dirty="0">
                <a:latin typeface="Arial" panose="020B0604020202020204" pitchFamily="34" charset="0"/>
                <a:cs typeface="Arial" panose="020B0604020202020204" pitchFamily="34" charset="0"/>
              </a:rPr>
              <a:t>RPKI Signed Object Template (RFC 6488)</a:t>
            </a:r>
            <a:br>
              <a:rPr lang="en-GB" sz="1733" dirty="0">
                <a:latin typeface="Arial" panose="020B0604020202020204" pitchFamily="34" charset="0"/>
                <a:cs typeface="Arial" panose="020B0604020202020204" pitchFamily="34" charset="0"/>
              </a:rPr>
            </a:br>
            <a:endParaRPr sz="1733" dirty="0">
              <a:latin typeface="Arial" panose="020B0604020202020204" pitchFamily="34" charset="0"/>
              <a:cs typeface="Arial" panose="020B0604020202020204" pitchFamily="34" charset="0"/>
            </a:endParaRPr>
          </a:p>
          <a:p>
            <a:pPr marL="0" indent="0">
              <a:buSzPts val="1300"/>
              <a:buNone/>
            </a:pPr>
            <a:r>
              <a:rPr lang="en-GB" sz="1733" dirty="0">
                <a:latin typeface="Arial" panose="020B0604020202020204" pitchFamily="34" charset="0"/>
                <a:cs typeface="Arial" panose="020B0604020202020204" pitchFamily="34" charset="0"/>
              </a:rPr>
              <a:t>Intermediate End-Entity (EE) Certificate</a:t>
            </a:r>
            <a:endParaRPr sz="1733" dirty="0">
              <a:latin typeface="Arial" panose="020B0604020202020204" pitchFamily="34" charset="0"/>
              <a:cs typeface="Arial" panose="020B0604020202020204" pitchFamily="34" charset="0"/>
            </a:endParaRPr>
          </a:p>
          <a:p>
            <a:pPr lvl="1" indent="-414856">
              <a:buSzPts val="1300"/>
            </a:pPr>
            <a:r>
              <a:rPr lang="en-GB" sz="1733" dirty="0">
                <a:latin typeface="Arial" panose="020B0604020202020204" pitchFamily="34" charset="0"/>
                <a:cs typeface="Arial" panose="020B0604020202020204" pitchFamily="34" charset="0"/>
              </a:rPr>
              <a:t>Customer AS used in content</a:t>
            </a:r>
            <a:endParaRPr sz="1733" dirty="0">
              <a:latin typeface="Arial" panose="020B0604020202020204" pitchFamily="34" charset="0"/>
              <a:cs typeface="Arial" panose="020B0604020202020204" pitchFamily="34" charset="0"/>
            </a:endParaRPr>
          </a:p>
          <a:p>
            <a:pPr lvl="1" indent="-414856">
              <a:buSzPts val="1300"/>
            </a:pPr>
            <a:r>
              <a:rPr lang="en-GB" sz="1733" dirty="0">
                <a:latin typeface="Arial" panose="020B0604020202020204" pitchFamily="34" charset="0"/>
                <a:cs typeface="Arial" panose="020B0604020202020204" pitchFamily="34" charset="0"/>
              </a:rPr>
              <a:t>MUST be included in CA certificate</a:t>
            </a:r>
            <a:endParaRPr sz="1733" dirty="0">
              <a:latin typeface="Arial" panose="020B0604020202020204" pitchFamily="34" charset="0"/>
              <a:cs typeface="Arial" panose="020B0604020202020204" pitchFamily="34" charset="0"/>
            </a:endParaRPr>
          </a:p>
          <a:p>
            <a:pPr lvl="1" indent="-414856">
              <a:buSzPts val="1300"/>
            </a:pPr>
            <a:r>
              <a:rPr lang="en-GB" sz="1733" dirty="0">
                <a:latin typeface="Arial" panose="020B0604020202020204" pitchFamily="34" charset="0"/>
                <a:cs typeface="Arial" panose="020B0604020202020204" pitchFamily="34" charset="0"/>
              </a:rPr>
              <a:t>Signed by CA certificate private key</a:t>
            </a:r>
            <a:br>
              <a:rPr lang="en-GB" sz="1733" dirty="0">
                <a:latin typeface="Arial" panose="020B0604020202020204" pitchFamily="34" charset="0"/>
                <a:cs typeface="Arial" panose="020B0604020202020204" pitchFamily="34" charset="0"/>
              </a:rPr>
            </a:br>
            <a:endParaRPr sz="1733" dirty="0">
              <a:latin typeface="Arial" panose="020B0604020202020204" pitchFamily="34" charset="0"/>
              <a:cs typeface="Arial" panose="020B0604020202020204" pitchFamily="34" charset="0"/>
            </a:endParaRPr>
          </a:p>
          <a:p>
            <a:pPr marL="0" indent="0">
              <a:buSzPts val="1300"/>
              <a:buNone/>
            </a:pPr>
            <a:r>
              <a:rPr lang="en-GB" sz="1733" dirty="0">
                <a:latin typeface="Arial" panose="020B0604020202020204" pitchFamily="34" charset="0"/>
                <a:cs typeface="Arial" panose="020B0604020202020204" pitchFamily="34" charset="0"/>
              </a:rPr>
              <a:t>eContent</a:t>
            </a:r>
            <a:endParaRPr sz="1733" dirty="0">
              <a:latin typeface="Arial" panose="020B0604020202020204" pitchFamily="34" charset="0"/>
              <a:cs typeface="Arial" panose="020B0604020202020204" pitchFamily="34" charset="0"/>
            </a:endParaRPr>
          </a:p>
          <a:p>
            <a:pPr lvl="1" indent="-414856">
              <a:buSzPts val="1300"/>
            </a:pPr>
            <a:r>
              <a:rPr lang="en-GB" sz="1733" dirty="0">
                <a:latin typeface="Arial" panose="020B0604020202020204" pitchFamily="34" charset="0"/>
                <a:cs typeface="Arial" panose="020B0604020202020204" pitchFamily="34" charset="0"/>
              </a:rPr>
              <a:t>Specific format for ASPA</a:t>
            </a:r>
            <a:endParaRPr sz="1733" dirty="0">
              <a:latin typeface="Arial" panose="020B0604020202020204" pitchFamily="34" charset="0"/>
              <a:cs typeface="Arial" panose="020B0604020202020204" pitchFamily="34" charset="0"/>
            </a:endParaRPr>
          </a:p>
          <a:p>
            <a:pPr lvl="1" indent="-414856">
              <a:buSzPts val="1300"/>
            </a:pPr>
            <a:r>
              <a:rPr lang="en-GB" sz="1733" dirty="0">
                <a:latin typeface="Arial" panose="020B0604020202020204" pitchFamily="34" charset="0"/>
                <a:cs typeface="Arial" panose="020B0604020202020204" pitchFamily="34" charset="0"/>
              </a:rPr>
              <a:t>One Customer AS (held by signer)</a:t>
            </a:r>
            <a:endParaRPr sz="1733" dirty="0">
              <a:latin typeface="Arial" panose="020B0604020202020204" pitchFamily="34" charset="0"/>
              <a:cs typeface="Arial" panose="020B0604020202020204" pitchFamily="34" charset="0"/>
            </a:endParaRPr>
          </a:p>
          <a:p>
            <a:pPr lvl="1" indent="-414856">
              <a:buSzPts val="1300"/>
            </a:pPr>
            <a:r>
              <a:rPr lang="en-GB" sz="1733" dirty="0">
                <a:latin typeface="Arial" panose="020B0604020202020204" pitchFamily="34" charset="0"/>
                <a:cs typeface="Arial" panose="020B0604020202020204" pitchFamily="34" charset="0"/>
              </a:rPr>
              <a:t>One or more Provider AS</a:t>
            </a:r>
            <a:endParaRPr sz="1733" dirty="0">
              <a:latin typeface="Arial" panose="020B0604020202020204" pitchFamily="34" charset="0"/>
              <a:cs typeface="Arial" panose="020B0604020202020204" pitchFamily="34" charset="0"/>
            </a:endParaRPr>
          </a:p>
          <a:p>
            <a:pPr marL="0" indent="0">
              <a:spcBef>
                <a:spcPts val="1600"/>
              </a:spcBef>
              <a:spcAft>
                <a:spcPts val="1600"/>
              </a:spcAft>
              <a:buNone/>
            </a:pPr>
            <a:r>
              <a:rPr lang="en-GB" sz="1733" b="1" dirty="0"/>
              <a:t>The holder of the Customer AS Number declares which </a:t>
            </a:r>
            <a:r>
              <a:rPr lang="en-GB" sz="1733" b="1" i="1" dirty="0"/>
              <a:t>AS</a:t>
            </a:r>
            <a:r>
              <a:rPr lang="en-GB" sz="1733" b="1" dirty="0"/>
              <a:t> Numbers may appear as their Providers in BGP paths</a:t>
            </a:r>
            <a:endParaRPr sz="1733" b="1" u="sng" dirty="0"/>
          </a:p>
        </p:txBody>
      </p:sp>
      <p:sp>
        <p:nvSpPr>
          <p:cNvPr id="163" name="Google Shape;163;p16"/>
          <p:cNvSpPr/>
          <p:nvPr/>
        </p:nvSpPr>
        <p:spPr>
          <a:xfrm>
            <a:off x="407689" y="1834456"/>
            <a:ext cx="5052800" cy="4190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480000" tIns="121900" rIns="121900" bIns="121900" anchor="ctr" anchorCtr="0">
            <a:noAutofit/>
          </a:bodyPr>
          <a:lstStyle/>
          <a:p>
            <a:r>
              <a:rPr lang="en-GB" sz="1733" b="1" dirty="0">
                <a:solidFill>
                  <a:srgbClr val="212529"/>
                </a:solidFill>
                <a:latin typeface="Courier New"/>
                <a:ea typeface="Courier New"/>
                <a:cs typeface="Courier New"/>
                <a:sym typeface="Courier New"/>
              </a:rPr>
              <a:t>EE Certificate</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Public Key</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AS Number</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Signed by CA Private Key</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Not Before</a:t>
            </a:r>
            <a:endParaRPr sz="1733" b="1" dirty="0">
              <a:solidFill>
                <a:srgbClr val="212529"/>
              </a:solidFill>
              <a:latin typeface="Courier New"/>
              <a:ea typeface="Courier New"/>
              <a:cs typeface="Courier New"/>
              <a:sym typeface="Courier New"/>
            </a:endParaRPr>
          </a:p>
          <a:p>
            <a:pPr indent="609585"/>
            <a:r>
              <a:rPr lang="en-GB" sz="1733" b="1" dirty="0">
                <a:solidFill>
                  <a:srgbClr val="212529"/>
                </a:solidFill>
                <a:latin typeface="Courier New"/>
                <a:ea typeface="Courier New"/>
                <a:cs typeface="Courier New"/>
                <a:sym typeface="Courier New"/>
              </a:rPr>
              <a:t>Not After</a:t>
            </a:r>
            <a:endParaRPr sz="1733" b="1" dirty="0">
              <a:solidFill>
                <a:srgbClr val="212529"/>
              </a:solidFill>
              <a:latin typeface="Courier New"/>
              <a:ea typeface="Courier New"/>
              <a:cs typeface="Courier New"/>
              <a:sym typeface="Courier New"/>
            </a:endParaRPr>
          </a:p>
          <a:p>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eContent</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Customer AS Number</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Provider AS Numbers</a:t>
            </a:r>
            <a:endParaRPr sz="1733" b="1" dirty="0">
              <a:solidFill>
                <a:srgbClr val="212529"/>
              </a:solidFill>
              <a:latin typeface="Courier New"/>
              <a:ea typeface="Courier New"/>
              <a:cs typeface="Courier New"/>
              <a:sym typeface="Courier New"/>
            </a:endParaRPr>
          </a:p>
          <a:p>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Signature</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SHA256 Hash</a:t>
            </a:r>
            <a:endParaRPr sz="1733" b="1" dirty="0">
              <a:solidFill>
                <a:srgbClr val="212529"/>
              </a:solidFill>
              <a:latin typeface="Courier New"/>
              <a:ea typeface="Courier New"/>
              <a:cs typeface="Courier New"/>
              <a:sym typeface="Courier New"/>
            </a:endParaRPr>
          </a:p>
          <a:p>
            <a:r>
              <a:rPr lang="en-GB" sz="1733" b="1" dirty="0">
                <a:solidFill>
                  <a:srgbClr val="212529"/>
                </a:solidFill>
                <a:latin typeface="Courier New"/>
                <a:ea typeface="Courier New"/>
                <a:cs typeface="Courier New"/>
                <a:sym typeface="Courier New"/>
              </a:rPr>
              <a:t>	Signed by EE Private Key</a:t>
            </a:r>
            <a:endParaRPr sz="1733" b="1" dirty="0">
              <a:solidFill>
                <a:srgbClr val="212529"/>
              </a:solidFill>
              <a:latin typeface="Courier New"/>
              <a:ea typeface="Courier New"/>
              <a:cs typeface="Courier New"/>
              <a:sym typeface="Courier New"/>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8"/>
          <p:cNvSpPr txBox="1">
            <a:spLocks noGrp="1"/>
          </p:cNvSpPr>
          <p:nvPr>
            <p:ph type="title"/>
          </p:nvPr>
        </p:nvSpPr>
        <p:spPr>
          <a:prstGeom prst="rect">
            <a:avLst/>
          </a:prstGeom>
        </p:spPr>
        <p:txBody>
          <a:bodyPr spcFirstLastPara="1" wrap="square" lIns="0" tIns="0" rIns="0" bIns="0" anchor="t" anchorCtr="0">
            <a:noAutofit/>
          </a:bodyPr>
          <a:lstStyle/>
          <a:p>
            <a:pPr>
              <a:lnSpc>
                <a:spcPct val="115000"/>
              </a:lnSpc>
              <a:buClr>
                <a:schemeClr val="dk1"/>
              </a:buClr>
              <a:buSzPts val="1100"/>
            </a:pPr>
            <a:r>
              <a:rPr lang="en-GB" dirty="0">
                <a:latin typeface="Arial" panose="020B0604020202020204" pitchFamily="34" charset="0"/>
                <a:cs typeface="Arial" panose="020B0604020202020204" pitchFamily="34" charset="0"/>
              </a:rPr>
              <a:t>ASPA Verification - Routes from Customers</a:t>
            </a:r>
            <a:endParaRPr dirty="0">
              <a:latin typeface="Arial" panose="020B0604020202020204" pitchFamily="34" charset="0"/>
              <a:cs typeface="Arial" panose="020B0604020202020204" pitchFamily="34" charset="0"/>
            </a:endParaRPr>
          </a:p>
          <a:p>
            <a:pPr>
              <a:lnSpc>
                <a:spcPct val="115000"/>
              </a:lnSpc>
              <a:buClr>
                <a:schemeClr val="dk1"/>
              </a:buClr>
              <a:buSzPts val="1100"/>
            </a:pPr>
            <a:endParaRPr dirty="0"/>
          </a:p>
          <a:p>
            <a:pPr>
              <a:lnSpc>
                <a:spcPct val="115000"/>
              </a:lnSpc>
              <a:buClr>
                <a:schemeClr val="dk1"/>
              </a:buClr>
              <a:buSzPts val="1100"/>
            </a:pPr>
            <a:endParaRPr dirty="0"/>
          </a:p>
          <a:p>
            <a:endParaRPr dirty="0"/>
          </a:p>
        </p:txBody>
      </p:sp>
      <p:sp>
        <p:nvSpPr>
          <p:cNvPr id="178" name="Google Shape;178;p18"/>
          <p:cNvSpPr txBox="1">
            <a:spLocks noGrp="1"/>
          </p:cNvSpPr>
          <p:nvPr>
            <p:ph type="sldNum" idx="4294967295"/>
          </p:nvPr>
        </p:nvSpPr>
        <p:spPr>
          <a:xfrm>
            <a:off x="11461750" y="6334125"/>
            <a:ext cx="730250" cy="525463"/>
          </a:xfrm>
          <a:prstGeom prst="rect">
            <a:avLst/>
          </a:prstGeom>
        </p:spPr>
        <p:txBody>
          <a:bodyPr spcFirstLastPara="1" wrap="square" lIns="0" tIns="0" rIns="0" bIns="0" anchor="ctr" anchorCtr="0">
            <a:normAutofit/>
          </a:bodyPr>
          <a:lstStyle/>
          <a:p>
            <a:fld id="{00000000-1234-1234-1234-123412341234}" type="slidenum">
              <a:rPr lang="en-GB"/>
              <a:pPr/>
              <a:t>7</a:t>
            </a:fld>
            <a:endParaRPr/>
          </a:p>
        </p:txBody>
      </p:sp>
      <p:sp>
        <p:nvSpPr>
          <p:cNvPr id="179" name="Google Shape;179;p18"/>
          <p:cNvSpPr txBox="1">
            <a:spLocks noGrp="1"/>
          </p:cNvSpPr>
          <p:nvPr>
            <p:ph type="subTitle" idx="4294967295"/>
          </p:nvPr>
        </p:nvSpPr>
        <p:spPr>
          <a:xfrm>
            <a:off x="567788" y="1510603"/>
            <a:ext cx="7623175" cy="541921"/>
          </a:xfrm>
          <a:prstGeom prst="rect">
            <a:avLst/>
          </a:prstGeom>
        </p:spPr>
        <p:txBody>
          <a:bodyPr spcFirstLastPara="1" wrap="square" lIns="0" tIns="0" rIns="0" bIns="0" anchor="t" anchorCtr="0">
            <a:noAutofit/>
          </a:bodyPr>
          <a:lstStyle/>
          <a:p>
            <a:pPr marL="0" indent="0">
              <a:spcAft>
                <a:spcPts val="1600"/>
              </a:spcAft>
              <a:buNone/>
            </a:pPr>
            <a:r>
              <a:rPr lang="en-GB" b="1" dirty="0">
                <a:latin typeface="Arial" panose="020B0604020202020204" pitchFamily="34" charset="0"/>
                <a:cs typeface="Arial" panose="020B0604020202020204" pitchFamily="34" charset="0"/>
              </a:rPr>
              <a:t>Spoofed origin AS</a:t>
            </a:r>
            <a:endParaRPr b="1" dirty="0">
              <a:latin typeface="Arial" panose="020B0604020202020204" pitchFamily="34" charset="0"/>
              <a:cs typeface="Arial" panose="020B0604020202020204" pitchFamily="34" charset="0"/>
            </a:endParaRPr>
          </a:p>
        </p:txBody>
      </p:sp>
      <p:sp>
        <p:nvSpPr>
          <p:cNvPr id="180" name="Google Shape;180;p18"/>
          <p:cNvSpPr txBox="1">
            <a:spLocks noGrp="1"/>
          </p:cNvSpPr>
          <p:nvPr>
            <p:ph type="body" idx="4294967295"/>
          </p:nvPr>
        </p:nvSpPr>
        <p:spPr>
          <a:xfrm>
            <a:off x="7165500" y="1623519"/>
            <a:ext cx="4597400" cy="4611687"/>
          </a:xfrm>
          <a:prstGeom prst="rect">
            <a:avLst/>
          </a:prstGeom>
        </p:spPr>
        <p:txBody>
          <a:bodyPr spcFirstLastPara="1" wrap="square" lIns="0" tIns="0" rIns="0" bIns="0" anchor="t" anchorCtr="0">
            <a:noAutofit/>
          </a:bodyPr>
          <a:lstStyle/>
          <a:p>
            <a:pPr marL="0" indent="0">
              <a:buNone/>
            </a:pPr>
            <a:r>
              <a:rPr lang="en-GB" sz="1733" b="1" dirty="0">
                <a:latin typeface="Courier New"/>
                <a:ea typeface="Courier New"/>
                <a:cs typeface="Courier New"/>
                <a:sym typeface="Courier New"/>
              </a:rPr>
              <a:t>Given:</a:t>
            </a:r>
            <a:br>
              <a:rPr lang="en-GB" sz="1733" b="1" dirty="0">
                <a:latin typeface="Courier New"/>
                <a:ea typeface="Courier New"/>
                <a:cs typeface="Courier New"/>
                <a:sym typeface="Courier New"/>
              </a:rPr>
            </a:br>
            <a:r>
              <a:rPr lang="en-GB" sz="1733" b="1" dirty="0">
                <a:latin typeface="Courier New"/>
                <a:ea typeface="Courier New"/>
                <a:cs typeface="Courier New"/>
                <a:sym typeface="Courier New"/>
              </a:rPr>
              <a:t>192.168.0.0/24 =&gt; AS4</a:t>
            </a:r>
            <a:br>
              <a:rPr lang="en-GB" sz="1733" b="1" dirty="0">
                <a:latin typeface="Courier New"/>
                <a:ea typeface="Courier New"/>
                <a:cs typeface="Courier New"/>
                <a:sym typeface="Courier New"/>
              </a:rPr>
            </a:br>
            <a:r>
              <a:rPr lang="en-GB" sz="1733" b="1" dirty="0">
                <a:latin typeface="Courier New"/>
                <a:ea typeface="Courier New"/>
                <a:cs typeface="Courier New"/>
                <a:sym typeface="Courier New"/>
              </a:rPr>
              <a:t>AS3 =&gt; [ AS1 ]</a:t>
            </a:r>
            <a:br>
              <a:rPr lang="en-GB" sz="1733" b="1" dirty="0">
                <a:latin typeface="Courier New"/>
                <a:ea typeface="Courier New"/>
                <a:cs typeface="Courier New"/>
                <a:sym typeface="Courier New"/>
              </a:rPr>
            </a:br>
            <a:r>
              <a:rPr lang="en-GB" sz="1733" b="1" dirty="0">
                <a:latin typeface="Courier New"/>
                <a:ea typeface="Courier New"/>
                <a:cs typeface="Courier New"/>
                <a:sym typeface="Courier New"/>
              </a:rPr>
              <a:t>AS4 =&gt; [ AS2 ]</a:t>
            </a:r>
            <a:endParaRPr sz="1733" b="1" dirty="0">
              <a:latin typeface="Courier New"/>
              <a:ea typeface="Courier New"/>
              <a:cs typeface="Courier New"/>
              <a:sym typeface="Courier New"/>
            </a:endParaRPr>
          </a:p>
          <a:p>
            <a:pPr marL="0" indent="0">
              <a:spcBef>
                <a:spcPts val="1600"/>
              </a:spcBef>
              <a:buNone/>
            </a:pPr>
            <a:r>
              <a:rPr lang="en-GB" sz="1733" b="1" dirty="0">
                <a:latin typeface="Courier New"/>
                <a:ea typeface="Courier New"/>
                <a:cs typeface="Courier New"/>
                <a:sym typeface="Courier New"/>
              </a:rPr>
              <a:t>AS1 sees 1 3 5 4 192.168.0.0/24</a:t>
            </a:r>
            <a:endParaRPr sz="1733" b="1" dirty="0">
              <a:latin typeface="Courier New"/>
              <a:ea typeface="Courier New"/>
              <a:cs typeface="Courier New"/>
              <a:sym typeface="Courier New"/>
            </a:endParaRPr>
          </a:p>
          <a:p>
            <a:pPr marL="0" indent="0">
              <a:spcBef>
                <a:spcPts val="1600"/>
              </a:spcBef>
              <a:buNone/>
            </a:pPr>
            <a:r>
              <a:rPr lang="en-GB" sz="1733" dirty="0"/>
              <a:t>AS1 knows:</a:t>
            </a:r>
            <a:endParaRPr sz="1733" dirty="0"/>
          </a:p>
          <a:p>
            <a:pPr>
              <a:spcBef>
                <a:spcPts val="1600"/>
              </a:spcBef>
              <a:buSzPts val="1300"/>
            </a:pPr>
            <a:r>
              <a:rPr lang="en-GB" sz="1733" dirty="0"/>
              <a:t>AS3 is a customer session</a:t>
            </a:r>
            <a:endParaRPr sz="1733" dirty="0"/>
          </a:p>
          <a:p>
            <a:pPr>
              <a:buSzPts val="1300"/>
            </a:pPr>
            <a:r>
              <a:rPr lang="en-GB" sz="1733" dirty="0"/>
              <a:t>AS5 is “Not Provider” for AS4</a:t>
            </a:r>
            <a:endParaRPr sz="1733" dirty="0"/>
          </a:p>
          <a:p>
            <a:pPr marL="0" indent="0">
              <a:spcBef>
                <a:spcPts val="1600"/>
              </a:spcBef>
              <a:buNone/>
            </a:pPr>
            <a:r>
              <a:rPr lang="en-GB" sz="1733" dirty="0"/>
              <a:t>Therefore, this is </a:t>
            </a:r>
            <a:r>
              <a:rPr lang="en-GB" sz="1733" b="1" dirty="0"/>
              <a:t>invalid</a:t>
            </a:r>
            <a:r>
              <a:rPr lang="en-GB" sz="1733" dirty="0"/>
              <a:t>.</a:t>
            </a:r>
            <a:endParaRPr sz="1733" dirty="0"/>
          </a:p>
          <a:p>
            <a:pPr marL="0" indent="0">
              <a:spcBef>
                <a:spcPts val="1600"/>
              </a:spcBef>
              <a:buNone/>
            </a:pPr>
            <a:endParaRPr sz="1733" dirty="0"/>
          </a:p>
          <a:p>
            <a:pPr marL="0" indent="0">
              <a:spcBef>
                <a:spcPts val="1600"/>
              </a:spcBef>
              <a:spcAft>
                <a:spcPts val="1600"/>
              </a:spcAft>
              <a:buNone/>
            </a:pPr>
            <a:br>
              <a:rPr lang="en-GB" sz="1733" dirty="0"/>
            </a:br>
            <a:endParaRPr sz="1733" dirty="0"/>
          </a:p>
        </p:txBody>
      </p:sp>
      <p:sp>
        <p:nvSpPr>
          <p:cNvPr id="181" name="Google Shape;181;p18"/>
          <p:cNvSpPr/>
          <p:nvPr/>
        </p:nvSpPr>
        <p:spPr>
          <a:xfrm>
            <a:off x="2304951" y="2191400"/>
            <a:ext cx="949600" cy="94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2400"/>
              <a:t>AS1</a:t>
            </a:r>
            <a:endParaRPr sz="2400"/>
          </a:p>
        </p:txBody>
      </p:sp>
      <p:sp>
        <p:nvSpPr>
          <p:cNvPr id="182" name="Google Shape;182;p18"/>
          <p:cNvSpPr/>
          <p:nvPr/>
        </p:nvSpPr>
        <p:spPr>
          <a:xfrm>
            <a:off x="3589196" y="3314000"/>
            <a:ext cx="949600" cy="94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2400"/>
              <a:t>AS3</a:t>
            </a:r>
            <a:endParaRPr sz="2400"/>
          </a:p>
        </p:txBody>
      </p:sp>
      <p:sp>
        <p:nvSpPr>
          <p:cNvPr id="183" name="Google Shape;183;p18"/>
          <p:cNvSpPr/>
          <p:nvPr/>
        </p:nvSpPr>
        <p:spPr>
          <a:xfrm>
            <a:off x="3589196" y="4639800"/>
            <a:ext cx="949600" cy="94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2400"/>
              <a:t>AS5</a:t>
            </a:r>
            <a:endParaRPr sz="2400"/>
          </a:p>
        </p:txBody>
      </p:sp>
      <p:cxnSp>
        <p:nvCxnSpPr>
          <p:cNvPr id="184" name="Google Shape;184;p18"/>
          <p:cNvCxnSpPr>
            <a:stCxn id="181" idx="5"/>
            <a:endCxn id="182" idx="1"/>
          </p:cNvCxnSpPr>
          <p:nvPr/>
        </p:nvCxnSpPr>
        <p:spPr>
          <a:xfrm>
            <a:off x="3115485" y="3001935"/>
            <a:ext cx="612800" cy="451200"/>
          </a:xfrm>
          <a:prstGeom prst="straightConnector1">
            <a:avLst/>
          </a:prstGeom>
          <a:noFill/>
          <a:ln w="19050" cap="flat" cmpd="sng">
            <a:solidFill>
              <a:srgbClr val="6AA84F"/>
            </a:solidFill>
            <a:prstDash val="solid"/>
            <a:round/>
            <a:headEnd type="stealth" w="med" len="med"/>
            <a:tailEnd type="none" w="med" len="med"/>
          </a:ln>
        </p:spPr>
      </p:cxnSp>
      <p:cxnSp>
        <p:nvCxnSpPr>
          <p:cNvPr id="185" name="Google Shape;185;p18"/>
          <p:cNvCxnSpPr>
            <a:stCxn id="182" idx="4"/>
            <a:endCxn id="183" idx="0"/>
          </p:cNvCxnSpPr>
          <p:nvPr/>
        </p:nvCxnSpPr>
        <p:spPr>
          <a:xfrm>
            <a:off x="4063996" y="4263600"/>
            <a:ext cx="0" cy="376400"/>
          </a:xfrm>
          <a:prstGeom prst="straightConnector1">
            <a:avLst/>
          </a:prstGeom>
          <a:noFill/>
          <a:ln w="19050" cap="flat" cmpd="sng">
            <a:solidFill>
              <a:schemeClr val="dk1"/>
            </a:solidFill>
            <a:prstDash val="solid"/>
            <a:round/>
            <a:headEnd type="stealth" w="med" len="med"/>
            <a:tailEnd type="none" w="med" len="med"/>
          </a:ln>
        </p:spPr>
      </p:cxnSp>
      <p:sp>
        <p:nvSpPr>
          <p:cNvPr id="186" name="Google Shape;186;p18"/>
          <p:cNvSpPr/>
          <p:nvPr/>
        </p:nvSpPr>
        <p:spPr>
          <a:xfrm>
            <a:off x="3643063" y="4538200"/>
            <a:ext cx="122000" cy="374400"/>
          </a:xfrm>
          <a:prstGeom prst="rtTriangle">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Verdana"/>
              <a:ea typeface="Verdana"/>
              <a:cs typeface="Verdana"/>
              <a:sym typeface="Verdana"/>
            </a:endParaRPr>
          </a:p>
        </p:txBody>
      </p:sp>
      <p:sp>
        <p:nvSpPr>
          <p:cNvPr id="187" name="Google Shape;187;p18"/>
          <p:cNvSpPr/>
          <p:nvPr/>
        </p:nvSpPr>
        <p:spPr>
          <a:xfrm flipH="1">
            <a:off x="4379376" y="4538200"/>
            <a:ext cx="122000" cy="374400"/>
          </a:xfrm>
          <a:prstGeom prst="rtTriangle">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Verdana"/>
              <a:ea typeface="Verdana"/>
              <a:cs typeface="Verdana"/>
              <a:sym typeface="Verdana"/>
            </a:endParaRPr>
          </a:p>
        </p:txBody>
      </p:sp>
      <p:sp>
        <p:nvSpPr>
          <p:cNvPr id="188" name="Google Shape;188;p18"/>
          <p:cNvSpPr/>
          <p:nvPr/>
        </p:nvSpPr>
        <p:spPr>
          <a:xfrm>
            <a:off x="5187433" y="4639800"/>
            <a:ext cx="949600" cy="94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2400"/>
              <a:t>“AS4”</a:t>
            </a:r>
            <a:endParaRPr sz="2400"/>
          </a:p>
        </p:txBody>
      </p:sp>
      <p:sp>
        <p:nvSpPr>
          <p:cNvPr id="189" name="Google Shape;189;p18"/>
          <p:cNvSpPr/>
          <p:nvPr/>
        </p:nvSpPr>
        <p:spPr>
          <a:xfrm>
            <a:off x="4757833" y="5806200"/>
            <a:ext cx="1808800" cy="374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1467" b="1">
                <a:latin typeface="Courier New"/>
                <a:ea typeface="Courier New"/>
                <a:cs typeface="Courier New"/>
                <a:sym typeface="Courier New"/>
              </a:rPr>
              <a:t>192.168.0.0/24</a:t>
            </a:r>
            <a:endParaRPr sz="1467" b="1">
              <a:latin typeface="Courier New"/>
              <a:ea typeface="Courier New"/>
              <a:cs typeface="Courier New"/>
              <a:sym typeface="Courier New"/>
            </a:endParaRPr>
          </a:p>
        </p:txBody>
      </p:sp>
      <p:cxnSp>
        <p:nvCxnSpPr>
          <p:cNvPr id="190" name="Google Shape;190;p18"/>
          <p:cNvCxnSpPr>
            <a:stCxn id="188" idx="2"/>
            <a:endCxn id="183" idx="6"/>
          </p:cNvCxnSpPr>
          <p:nvPr/>
        </p:nvCxnSpPr>
        <p:spPr>
          <a:xfrm rot="10800000">
            <a:off x="4538633" y="5114600"/>
            <a:ext cx="648800" cy="0"/>
          </a:xfrm>
          <a:prstGeom prst="straightConnector1">
            <a:avLst/>
          </a:prstGeom>
          <a:noFill/>
          <a:ln w="19050" cap="flat" cmpd="sng">
            <a:solidFill>
              <a:srgbClr val="FF0000"/>
            </a:solidFill>
            <a:prstDash val="dot"/>
            <a:round/>
            <a:headEnd type="none" w="med" len="med"/>
            <a:tailEnd type="stealth" w="med" len="med"/>
          </a:ln>
        </p:spPr>
      </p:cxnSp>
      <p:cxnSp>
        <p:nvCxnSpPr>
          <p:cNvPr id="191" name="Google Shape;191;p18"/>
          <p:cNvCxnSpPr>
            <a:stCxn id="188" idx="4"/>
            <a:endCxn id="189" idx="0"/>
          </p:cNvCxnSpPr>
          <p:nvPr/>
        </p:nvCxnSpPr>
        <p:spPr>
          <a:xfrm>
            <a:off x="5662233" y="5589400"/>
            <a:ext cx="0" cy="216800"/>
          </a:xfrm>
          <a:prstGeom prst="straightConnector1">
            <a:avLst/>
          </a:prstGeom>
          <a:noFill/>
          <a:ln w="9525" cap="flat" cmpd="sng">
            <a:solidFill>
              <a:schemeClr val="dk2"/>
            </a:solidFill>
            <a:prstDash val="solid"/>
            <a:round/>
            <a:headEnd type="none" w="med" len="med"/>
            <a:tailEnd type="none" w="med" len="med"/>
          </a:ln>
        </p:spPr>
      </p:cxnSp>
      <p:sp>
        <p:nvSpPr>
          <p:cNvPr id="192" name="Google Shape;192;p18"/>
          <p:cNvSpPr/>
          <p:nvPr/>
        </p:nvSpPr>
        <p:spPr>
          <a:xfrm>
            <a:off x="5236691" y="4538200"/>
            <a:ext cx="122000" cy="374400"/>
          </a:xfrm>
          <a:prstGeom prst="rtTriangle">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Verdana"/>
              <a:ea typeface="Verdana"/>
              <a:cs typeface="Verdana"/>
              <a:sym typeface="Verdana"/>
            </a:endParaRPr>
          </a:p>
        </p:txBody>
      </p:sp>
      <p:sp>
        <p:nvSpPr>
          <p:cNvPr id="193" name="Google Shape;193;p18"/>
          <p:cNvSpPr/>
          <p:nvPr/>
        </p:nvSpPr>
        <p:spPr>
          <a:xfrm flipH="1">
            <a:off x="5973004" y="4538200"/>
            <a:ext cx="122000" cy="374400"/>
          </a:xfrm>
          <a:prstGeom prst="rtTriangle">
            <a:avLst/>
          </a:prstGeom>
          <a:solidFill>
            <a:srgbClr val="FF0000"/>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Verdana"/>
              <a:ea typeface="Verdana"/>
              <a:cs typeface="Verdana"/>
              <a:sym typeface="Verdana"/>
            </a:endParaRPr>
          </a:p>
        </p:txBody>
      </p:sp>
      <p:cxnSp>
        <p:nvCxnSpPr>
          <p:cNvPr id="194" name="Google Shape;194;p18"/>
          <p:cNvCxnSpPr/>
          <p:nvPr/>
        </p:nvCxnSpPr>
        <p:spPr>
          <a:xfrm>
            <a:off x="4752267" y="4871867"/>
            <a:ext cx="296400" cy="486800"/>
          </a:xfrm>
          <a:prstGeom prst="straightConnector1">
            <a:avLst/>
          </a:prstGeom>
          <a:noFill/>
          <a:ln w="19050" cap="flat" cmpd="sng">
            <a:solidFill>
              <a:srgbClr val="FF0000"/>
            </a:solidFill>
            <a:prstDash val="solid"/>
            <a:round/>
            <a:headEnd type="none" w="med" len="med"/>
            <a:tailEnd type="none" w="med" len="med"/>
          </a:ln>
        </p:spPr>
      </p:cxnSp>
      <p:cxnSp>
        <p:nvCxnSpPr>
          <p:cNvPr id="195" name="Google Shape;195;p18"/>
          <p:cNvCxnSpPr/>
          <p:nvPr/>
        </p:nvCxnSpPr>
        <p:spPr>
          <a:xfrm flipH="1">
            <a:off x="4752267" y="4871867"/>
            <a:ext cx="296400" cy="486800"/>
          </a:xfrm>
          <a:prstGeom prst="straightConnector1">
            <a:avLst/>
          </a:prstGeom>
          <a:noFill/>
          <a:ln w="19050" cap="flat" cmpd="sng">
            <a:solidFill>
              <a:srgbClr val="FF0000"/>
            </a:solidFill>
            <a:prstDash val="solid"/>
            <a:round/>
            <a:headEnd type="none" w="med" len="med"/>
            <a:tailEnd type="none" w="med" len="med"/>
          </a:ln>
        </p:spPr>
      </p:cxnSp>
      <p:sp>
        <p:nvSpPr>
          <p:cNvPr id="196" name="Google Shape;196;p18"/>
          <p:cNvSpPr/>
          <p:nvPr/>
        </p:nvSpPr>
        <p:spPr>
          <a:xfrm>
            <a:off x="1252396" y="3314000"/>
            <a:ext cx="949600" cy="94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2400"/>
              <a:t>AS2</a:t>
            </a:r>
            <a:endParaRPr sz="2400"/>
          </a:p>
        </p:txBody>
      </p:sp>
      <p:sp>
        <p:nvSpPr>
          <p:cNvPr id="197" name="Google Shape;197;p18"/>
          <p:cNvSpPr/>
          <p:nvPr/>
        </p:nvSpPr>
        <p:spPr>
          <a:xfrm>
            <a:off x="1271100" y="4639800"/>
            <a:ext cx="949600" cy="94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2400"/>
              <a:t>AS4</a:t>
            </a:r>
            <a:endParaRPr sz="2400"/>
          </a:p>
        </p:txBody>
      </p:sp>
      <p:sp>
        <p:nvSpPr>
          <p:cNvPr id="198" name="Google Shape;198;p18"/>
          <p:cNvSpPr/>
          <p:nvPr/>
        </p:nvSpPr>
        <p:spPr>
          <a:xfrm>
            <a:off x="832200" y="5806200"/>
            <a:ext cx="1808800" cy="3744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algn="ctr"/>
            <a:r>
              <a:rPr lang="en-GB" sz="1467" b="1">
                <a:latin typeface="Courier New"/>
                <a:ea typeface="Courier New"/>
                <a:cs typeface="Courier New"/>
                <a:sym typeface="Courier New"/>
              </a:rPr>
              <a:t>192.168.0.0/24</a:t>
            </a:r>
            <a:endParaRPr sz="1467" b="1">
              <a:latin typeface="Courier New"/>
              <a:ea typeface="Courier New"/>
              <a:cs typeface="Courier New"/>
              <a:sym typeface="Courier New"/>
            </a:endParaRPr>
          </a:p>
        </p:txBody>
      </p:sp>
      <p:cxnSp>
        <p:nvCxnSpPr>
          <p:cNvPr id="199" name="Google Shape;199;p18"/>
          <p:cNvCxnSpPr>
            <a:stCxn id="198" idx="0"/>
            <a:endCxn id="197" idx="4"/>
          </p:cNvCxnSpPr>
          <p:nvPr/>
        </p:nvCxnSpPr>
        <p:spPr>
          <a:xfrm rot="10800000" flipH="1">
            <a:off x="1736600" y="5589400"/>
            <a:ext cx="9200" cy="216800"/>
          </a:xfrm>
          <a:prstGeom prst="straightConnector1">
            <a:avLst/>
          </a:prstGeom>
          <a:noFill/>
          <a:ln w="9525" cap="flat" cmpd="sng">
            <a:solidFill>
              <a:schemeClr val="dk2"/>
            </a:solidFill>
            <a:prstDash val="solid"/>
            <a:round/>
            <a:headEnd type="none" w="med" len="med"/>
            <a:tailEnd type="none" w="med" len="med"/>
          </a:ln>
        </p:spPr>
      </p:cxnSp>
      <p:cxnSp>
        <p:nvCxnSpPr>
          <p:cNvPr id="200" name="Google Shape;200;p18"/>
          <p:cNvCxnSpPr>
            <a:stCxn id="181" idx="3"/>
            <a:endCxn id="196" idx="7"/>
          </p:cNvCxnSpPr>
          <p:nvPr/>
        </p:nvCxnSpPr>
        <p:spPr>
          <a:xfrm flipH="1">
            <a:off x="2062816" y="3001935"/>
            <a:ext cx="381200" cy="451200"/>
          </a:xfrm>
          <a:prstGeom prst="straightConnector1">
            <a:avLst/>
          </a:prstGeom>
          <a:noFill/>
          <a:ln w="19050" cap="flat" cmpd="sng">
            <a:solidFill>
              <a:schemeClr val="dk1"/>
            </a:solidFill>
            <a:prstDash val="solid"/>
            <a:round/>
            <a:headEnd type="stealth" w="med" len="med"/>
            <a:tailEnd type="none" w="med" len="med"/>
          </a:ln>
        </p:spPr>
      </p:cxnSp>
      <p:cxnSp>
        <p:nvCxnSpPr>
          <p:cNvPr id="201" name="Google Shape;201;p18"/>
          <p:cNvCxnSpPr>
            <a:stCxn id="196" idx="4"/>
            <a:endCxn id="197" idx="0"/>
          </p:cNvCxnSpPr>
          <p:nvPr/>
        </p:nvCxnSpPr>
        <p:spPr>
          <a:xfrm>
            <a:off x="1727196" y="4263600"/>
            <a:ext cx="18800" cy="376400"/>
          </a:xfrm>
          <a:prstGeom prst="straightConnector1">
            <a:avLst/>
          </a:prstGeom>
          <a:noFill/>
          <a:ln w="19050" cap="flat" cmpd="sng">
            <a:solidFill>
              <a:srgbClr val="6AA84F"/>
            </a:solidFill>
            <a:prstDash val="solid"/>
            <a:round/>
            <a:headEnd type="stealth"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7570DB-A1E9-AEF5-5469-058DBF833AB9}"/>
              </a:ext>
            </a:extLst>
          </p:cNvPr>
          <p:cNvSpPr>
            <a:spLocks noGrp="1"/>
          </p:cNvSpPr>
          <p:nvPr>
            <p:ph idx="1"/>
          </p:nvPr>
        </p:nvSpPr>
        <p:spPr>
          <a:xfrm>
            <a:off x="337351" y="1825625"/>
            <a:ext cx="11016449" cy="4434498"/>
          </a:xfrm>
        </p:spPr>
        <p:txBody>
          <a:bodyPr>
            <a:normAutofit/>
          </a:bodyPr>
          <a:lstStyle/>
          <a:p>
            <a:r>
              <a:rPr lang="en-GB" sz="2400" dirty="0">
                <a:solidFill>
                  <a:srgbClr val="00203F"/>
                </a:solidFill>
                <a:latin typeface="Arial" panose="020B0604020202020204" pitchFamily="34" charset="0"/>
              </a:rPr>
              <a:t>We support the delivery of the following ICANN Organizational Objectives FY 2026:</a:t>
            </a:r>
          </a:p>
          <a:p>
            <a:pPr marL="571500" indent="-571500">
              <a:buFont typeface="Arial" panose="020B0604020202020204" pitchFamily="34" charset="0"/>
              <a:buChar char="•"/>
            </a:pPr>
            <a:r>
              <a:rPr lang="en-GB" sz="2400" dirty="0">
                <a:solidFill>
                  <a:srgbClr val="00203F"/>
                </a:solidFill>
                <a:latin typeface="Arial" panose="020B0604020202020204" pitchFamily="34" charset="0"/>
              </a:rPr>
              <a:t>Deliver IANA Strategic and Operating Plan</a:t>
            </a:r>
          </a:p>
          <a:p>
            <a:pPr marL="571500" indent="-571500">
              <a:buFont typeface="Arial" panose="020B0604020202020204" pitchFamily="34" charset="0"/>
              <a:buChar char="•"/>
            </a:pPr>
            <a:r>
              <a:rPr lang="en-GB" sz="2400" dirty="0">
                <a:solidFill>
                  <a:srgbClr val="00203F"/>
                </a:solidFill>
                <a:latin typeface="Arial" panose="020B0604020202020204" pitchFamily="34" charset="0"/>
              </a:rPr>
              <a:t>Strengthen Root Server System Governance, ICP-2 as a mechanism to increase ICANN’s collaboration with the numbers community as stated in Strategic Initiative 32, found in the Operating Plan, and Strategic Goal 4.2, found in the Strategic Plan.</a:t>
            </a:r>
          </a:p>
        </p:txBody>
      </p:sp>
      <p:sp>
        <p:nvSpPr>
          <p:cNvPr id="3" name="Title 2">
            <a:extLst>
              <a:ext uri="{FF2B5EF4-FFF2-40B4-BE49-F238E27FC236}">
                <a16:creationId xmlns:a16="http://schemas.microsoft.com/office/drawing/2014/main" id="{1D8209CC-DB16-EDAE-D4BC-8382F54F289A}"/>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ASO Feedback on ICANN Priorities</a:t>
            </a:r>
          </a:p>
        </p:txBody>
      </p:sp>
    </p:spTree>
    <p:extLst>
      <p:ext uri="{BB962C8B-B14F-4D97-AF65-F5344CB8AC3E}">
        <p14:creationId xmlns:p14="http://schemas.microsoft.com/office/powerpoint/2010/main" val="25904423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TOPIC SLIDE" val="3Cvk2mrB"/>
  <p:tag name="ARTICULATE_DESIGN_ID_CONTENT" val="WSlsC9nn"/>
  <p:tag name="ARTICULATE_DESIGN_ID_CUSTOM DESIGN" val="cUCU5p5N"/>
  <p:tag name="ARTICULATE_DESIGN_ID_1_CONTENT" val="RWAzwifW"/>
  <p:tag name="ARTICULATE_DESIGN_ID_CONFIDENTIAL CONTENT" val="xXoQ3hJA"/>
  <p:tag name="ARTICULATE_SLIDE_THUMBNAIL_REFRESH" val="1"/>
  <p:tag name="ARTICULATE_SLIDE_COUNT" val="1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ontent">
  <a:themeElements>
    <a:clrScheme name="ASO 2">
      <a:dk1>
        <a:sysClr val="windowText" lastClr="000000"/>
      </a:dk1>
      <a:lt1>
        <a:sysClr val="window" lastClr="FFFFFF"/>
      </a:lt1>
      <a:dk2>
        <a:srgbClr val="44546A"/>
      </a:dk2>
      <a:lt2>
        <a:srgbClr val="E7E6E6"/>
      </a:lt2>
      <a:accent1>
        <a:srgbClr val="09324F"/>
      </a:accent1>
      <a:accent2>
        <a:srgbClr val="0072A0"/>
      </a:accent2>
      <a:accent3>
        <a:srgbClr val="00566B"/>
      </a:accent3>
      <a:accent4>
        <a:srgbClr val="777777"/>
      </a:accent4>
      <a:accent5>
        <a:srgbClr val="D67B36"/>
      </a:accent5>
      <a:accent6>
        <a:srgbClr val="E4F2FC"/>
      </a:accent6>
      <a:hlink>
        <a:srgbClr val="0563C1"/>
      </a:hlink>
      <a:folHlink>
        <a:srgbClr val="954F72"/>
      </a:folHlink>
    </a:clrScheme>
    <a:fontScheme name="v6 lets gow">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opic Slide">
  <a:themeElements>
    <a:clrScheme name="ASO">
      <a:dk1>
        <a:sysClr val="windowText" lastClr="000000"/>
      </a:dk1>
      <a:lt1>
        <a:sysClr val="window" lastClr="FFFFFF"/>
      </a:lt1>
      <a:dk2>
        <a:srgbClr val="44546A"/>
      </a:dk2>
      <a:lt2>
        <a:srgbClr val="E7E6E6"/>
      </a:lt2>
      <a:accent1>
        <a:srgbClr val="1F3947"/>
      </a:accent1>
      <a:accent2>
        <a:srgbClr val="0072A0"/>
      </a:accent2>
      <a:accent3>
        <a:srgbClr val="00566B"/>
      </a:accent3>
      <a:accent4>
        <a:srgbClr val="777777"/>
      </a:accent4>
      <a:accent5>
        <a:srgbClr val="D67B36"/>
      </a:accent5>
      <a:accent6>
        <a:srgbClr val="FFD700"/>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3782</TotalTime>
  <Words>830</Words>
  <Application>Microsoft Macintosh PowerPoint</Application>
  <PresentationFormat>Widescreen</PresentationFormat>
  <Paragraphs>88</Paragraphs>
  <Slides>10</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Aptos</vt:lpstr>
      <vt:lpstr>Arial</vt:lpstr>
      <vt:lpstr>Arial Black</vt:lpstr>
      <vt:lpstr>Calibri</vt:lpstr>
      <vt:lpstr>Corbel</vt:lpstr>
      <vt:lpstr>Courier New</vt:lpstr>
      <vt:lpstr>Verdana</vt:lpstr>
      <vt:lpstr>Content</vt:lpstr>
      <vt:lpstr>Topic Slide</vt:lpstr>
      <vt:lpstr>Board Update</vt:lpstr>
      <vt:lpstr>What is RPKI?</vt:lpstr>
      <vt:lpstr>The NRO RPKI Program</vt:lpstr>
      <vt:lpstr>RPKI NRO Program Objectives</vt:lpstr>
      <vt:lpstr>RPKI: IETF Proposal</vt:lpstr>
      <vt:lpstr>ASPA: Autonomous System Provider Authorisations</vt:lpstr>
      <vt:lpstr>ASPA Object Structure (simplified)  </vt:lpstr>
      <vt:lpstr>ASPA Verification - Routes from Customers   </vt:lpstr>
      <vt:lpstr>ASO Feedback on ICANN Priorities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Ulka Athale - EMBA23</cp:lastModifiedBy>
  <cp:revision>60</cp:revision>
  <dcterms:created xsi:type="dcterms:W3CDTF">2019-03-27T16:00:44Z</dcterms:created>
  <dcterms:modified xsi:type="dcterms:W3CDTF">2025-10-29T11:31:01Z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9FB8646B-F4C1-4D4C-8505-A174F34CF435</vt:lpwstr>
  </property>
  <property fmtid="{D5CDD505-2E9C-101B-9397-08002B2CF9AE}" pid="3" name="ArticulatePath">
    <vt:lpwstr>ARIN Generic Slide Template Jan 24</vt:lpwstr>
  </property>
</Properties>
</file>